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9144000"/>
  <p:notesSz cx="6858000" cy="9144000"/>
  <p:embeddedFontLst>
    <p:embeddedFont>
      <p:font typeface="Montserrat SemiBold"/>
      <p:regular r:id="rId17"/>
      <p:bold r:id="rId18"/>
      <p:italic r:id="rId19"/>
      <p:boldItalic r:id="rId20"/>
    </p:embeddedFont>
    <p:embeddedFont>
      <p:font typeface="Amatic SC"/>
      <p:regular r:id="rId21"/>
      <p:bold r:id="rId22"/>
    </p:embeddedFont>
    <p:embeddedFont>
      <p:font typeface="Montserrat"/>
      <p:regular r:id="rId23"/>
      <p:bold r:id="rId24"/>
      <p:italic r:id="rId25"/>
      <p:boldItalic r:id="rId26"/>
    </p:embeddedFont>
    <p:embeddedFont>
      <p:font typeface="Montserrat Medium"/>
      <p:regular r:id="rId27"/>
      <p:bold r:id="rId28"/>
      <p:italic r:id="rId29"/>
      <p:boldItalic r:id="rId30"/>
    </p:embeddedFont>
    <p:embeddedFont>
      <p:font typeface="Montserrat Light"/>
      <p:regular r:id="rId31"/>
      <p:bold r:id="rId32"/>
      <p:italic r:id="rId33"/>
      <p:boldItalic r:id="rId34"/>
    </p:embeddedFont>
    <p:embeddedFont>
      <p:font typeface="Roboto Light"/>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9" roundtripDataSignature="AMtx7migG784jfFBK+bVO3sWCGm/rPCmi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E751057-8B79-4881-A98B-7A25A267BED8}">
  <a:tblStyle styleId="{8E751057-8B79-4881-A98B-7A25A267BED8}"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063B4F64-C7E4-4808-8081-B66DA5F48E9E}"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SemiBold-boldItalic.fntdata"/><Relationship Id="rId22" Type="http://schemas.openxmlformats.org/officeDocument/2006/relationships/font" Target="fonts/AmaticSC-bold.fntdata"/><Relationship Id="rId21" Type="http://schemas.openxmlformats.org/officeDocument/2006/relationships/font" Target="fonts/AmaticSC-regular.fntdata"/><Relationship Id="rId24" Type="http://schemas.openxmlformats.org/officeDocument/2006/relationships/font" Target="fonts/Montserrat-bold.fntdata"/><Relationship Id="rId23" Type="http://schemas.openxmlformats.org/officeDocument/2006/relationships/font" Target="fonts/Montserrat-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boldItalic.fntdata"/><Relationship Id="rId25" Type="http://schemas.openxmlformats.org/officeDocument/2006/relationships/font" Target="fonts/Montserrat-italic.fntdata"/><Relationship Id="rId28" Type="http://schemas.openxmlformats.org/officeDocument/2006/relationships/font" Target="fonts/MontserratMedium-bold.fntdata"/><Relationship Id="rId27" Type="http://schemas.openxmlformats.org/officeDocument/2006/relationships/font" Target="fonts/MontserratMedium-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Medium-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Light-regular.fntdata"/><Relationship Id="rId30" Type="http://schemas.openxmlformats.org/officeDocument/2006/relationships/font" Target="fonts/MontserratMedium-boldItalic.fntdata"/><Relationship Id="rId11" Type="http://schemas.openxmlformats.org/officeDocument/2006/relationships/slide" Target="slides/slide6.xml"/><Relationship Id="rId33" Type="http://schemas.openxmlformats.org/officeDocument/2006/relationships/font" Target="fonts/MontserratLight-italic.fntdata"/><Relationship Id="rId10" Type="http://schemas.openxmlformats.org/officeDocument/2006/relationships/slide" Target="slides/slide5.xml"/><Relationship Id="rId32" Type="http://schemas.openxmlformats.org/officeDocument/2006/relationships/font" Target="fonts/MontserratLight-bold.fntdata"/><Relationship Id="rId13" Type="http://schemas.openxmlformats.org/officeDocument/2006/relationships/slide" Target="slides/slide8.xml"/><Relationship Id="rId35" Type="http://schemas.openxmlformats.org/officeDocument/2006/relationships/font" Target="fonts/RobotoLight-regular.fntdata"/><Relationship Id="rId12" Type="http://schemas.openxmlformats.org/officeDocument/2006/relationships/slide" Target="slides/slide7.xml"/><Relationship Id="rId34" Type="http://schemas.openxmlformats.org/officeDocument/2006/relationships/font" Target="fonts/MontserratLight-boldItalic.fntdata"/><Relationship Id="rId15" Type="http://schemas.openxmlformats.org/officeDocument/2006/relationships/slide" Target="slides/slide10.xml"/><Relationship Id="rId37" Type="http://schemas.openxmlformats.org/officeDocument/2006/relationships/font" Target="fonts/RobotoLight-italic.fntdata"/><Relationship Id="rId14" Type="http://schemas.openxmlformats.org/officeDocument/2006/relationships/slide" Target="slides/slide9.xml"/><Relationship Id="rId36" Type="http://schemas.openxmlformats.org/officeDocument/2006/relationships/font" Target="fonts/RobotoLight-bold.fntdata"/><Relationship Id="rId17" Type="http://schemas.openxmlformats.org/officeDocument/2006/relationships/font" Target="fonts/MontserratSemiBold-regular.fntdata"/><Relationship Id="rId39" Type="http://customschemas.google.com/relationships/presentationmetadata" Target="metadata"/><Relationship Id="rId16" Type="http://schemas.openxmlformats.org/officeDocument/2006/relationships/slide" Target="slides/slide11.xml"/><Relationship Id="rId38" Type="http://schemas.openxmlformats.org/officeDocument/2006/relationships/font" Target="fonts/RobotoLight-boldItalic.fntdata"/><Relationship Id="rId19" Type="http://schemas.openxmlformats.org/officeDocument/2006/relationships/font" Target="fonts/MontserratSemiBold-italic.fntdata"/><Relationship Id="rId18" Type="http://schemas.openxmlformats.org/officeDocument/2006/relationships/font" Target="fonts/MontserratSemiBold-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7" name="Google Shape;74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 name="Shape 752"/>
        <p:cNvGrpSpPr/>
        <p:nvPr/>
      </p:nvGrpSpPr>
      <p:grpSpPr>
        <a:xfrm>
          <a:off x="0" y="0"/>
          <a:ext cx="0" cy="0"/>
          <a:chOff x="0" y="0"/>
          <a:chExt cx="0" cy="0"/>
        </a:xfrm>
      </p:grpSpPr>
      <p:sp>
        <p:nvSpPr>
          <p:cNvPr id="753" name="Google Shape;753;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4" name="Google Shape;75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1" name="Google Shape;27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2" name="Google Shape;48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3" name="Google Shape;56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2" name="Google Shape;63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13"/>
          <p:cNvSpPr/>
          <p:nvPr/>
        </p:nvSpPr>
        <p:spPr>
          <a:xfrm>
            <a:off x="4770650" y="313050"/>
            <a:ext cx="4056300" cy="62319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 name="Google Shape;10;p13"/>
          <p:cNvSpPr txBox="1"/>
          <p:nvPr>
            <p:ph type="ctrTitle"/>
          </p:nvPr>
        </p:nvSpPr>
        <p:spPr>
          <a:xfrm>
            <a:off x="5049200" y="905163"/>
            <a:ext cx="3204900" cy="2246400"/>
          </a:xfrm>
          <a:prstGeom prst="rect">
            <a:avLst/>
          </a:prstGeom>
          <a:noFill/>
          <a:ln>
            <a:noFill/>
          </a:ln>
        </p:spPr>
        <p:txBody>
          <a:bodyPr anchorCtr="0" anchor="b" bIns="91425" lIns="91425" spcFirstLastPara="1" rIns="91425" wrap="square" tIns="91425">
            <a:noAutofit/>
          </a:bodyPr>
          <a:lstStyle>
            <a:lvl1pPr lvl="0" algn="r">
              <a:lnSpc>
                <a:spcPct val="80000"/>
              </a:lnSpc>
              <a:spcBef>
                <a:spcPts val="0"/>
              </a:spcBef>
              <a:spcAft>
                <a:spcPts val="0"/>
              </a:spcAft>
              <a:buClr>
                <a:schemeClr val="lt1"/>
              </a:buClr>
              <a:buSzPts val="7500"/>
              <a:buNone/>
              <a:defRPr sz="7500">
                <a:solidFill>
                  <a:schemeClr val="lt1"/>
                </a:solidFill>
              </a:defRPr>
            </a:lvl1pPr>
            <a:lvl2pPr lvl="1" algn="r">
              <a:lnSpc>
                <a:spcPct val="100000"/>
              </a:lnSpc>
              <a:spcBef>
                <a:spcPts val="0"/>
              </a:spcBef>
              <a:spcAft>
                <a:spcPts val="0"/>
              </a:spcAft>
              <a:buClr>
                <a:schemeClr val="lt1"/>
              </a:buClr>
              <a:buSzPts val="7500"/>
              <a:buNone/>
              <a:defRPr sz="7500">
                <a:solidFill>
                  <a:schemeClr val="lt1"/>
                </a:solidFill>
              </a:defRPr>
            </a:lvl2pPr>
            <a:lvl3pPr lvl="2" algn="r">
              <a:lnSpc>
                <a:spcPct val="100000"/>
              </a:lnSpc>
              <a:spcBef>
                <a:spcPts val="0"/>
              </a:spcBef>
              <a:spcAft>
                <a:spcPts val="0"/>
              </a:spcAft>
              <a:buClr>
                <a:schemeClr val="lt1"/>
              </a:buClr>
              <a:buSzPts val="7500"/>
              <a:buNone/>
              <a:defRPr sz="7500">
                <a:solidFill>
                  <a:schemeClr val="lt1"/>
                </a:solidFill>
              </a:defRPr>
            </a:lvl3pPr>
            <a:lvl4pPr lvl="3" algn="r">
              <a:lnSpc>
                <a:spcPct val="100000"/>
              </a:lnSpc>
              <a:spcBef>
                <a:spcPts val="0"/>
              </a:spcBef>
              <a:spcAft>
                <a:spcPts val="0"/>
              </a:spcAft>
              <a:buClr>
                <a:schemeClr val="lt1"/>
              </a:buClr>
              <a:buSzPts val="7500"/>
              <a:buNone/>
              <a:defRPr sz="7500">
                <a:solidFill>
                  <a:schemeClr val="lt1"/>
                </a:solidFill>
              </a:defRPr>
            </a:lvl4pPr>
            <a:lvl5pPr lvl="4" algn="r">
              <a:lnSpc>
                <a:spcPct val="100000"/>
              </a:lnSpc>
              <a:spcBef>
                <a:spcPts val="0"/>
              </a:spcBef>
              <a:spcAft>
                <a:spcPts val="0"/>
              </a:spcAft>
              <a:buClr>
                <a:schemeClr val="lt1"/>
              </a:buClr>
              <a:buSzPts val="7500"/>
              <a:buNone/>
              <a:defRPr sz="7500">
                <a:solidFill>
                  <a:schemeClr val="lt1"/>
                </a:solidFill>
              </a:defRPr>
            </a:lvl5pPr>
            <a:lvl6pPr lvl="5" algn="r">
              <a:lnSpc>
                <a:spcPct val="100000"/>
              </a:lnSpc>
              <a:spcBef>
                <a:spcPts val="0"/>
              </a:spcBef>
              <a:spcAft>
                <a:spcPts val="0"/>
              </a:spcAft>
              <a:buClr>
                <a:schemeClr val="lt1"/>
              </a:buClr>
              <a:buSzPts val="7500"/>
              <a:buNone/>
              <a:defRPr sz="7500">
                <a:solidFill>
                  <a:schemeClr val="lt1"/>
                </a:solidFill>
              </a:defRPr>
            </a:lvl6pPr>
            <a:lvl7pPr lvl="6" algn="r">
              <a:lnSpc>
                <a:spcPct val="100000"/>
              </a:lnSpc>
              <a:spcBef>
                <a:spcPts val="0"/>
              </a:spcBef>
              <a:spcAft>
                <a:spcPts val="0"/>
              </a:spcAft>
              <a:buClr>
                <a:schemeClr val="lt1"/>
              </a:buClr>
              <a:buSzPts val="7500"/>
              <a:buNone/>
              <a:defRPr sz="7500">
                <a:solidFill>
                  <a:schemeClr val="lt1"/>
                </a:solidFill>
              </a:defRPr>
            </a:lvl7pPr>
            <a:lvl8pPr lvl="7" algn="r">
              <a:lnSpc>
                <a:spcPct val="100000"/>
              </a:lnSpc>
              <a:spcBef>
                <a:spcPts val="0"/>
              </a:spcBef>
              <a:spcAft>
                <a:spcPts val="0"/>
              </a:spcAft>
              <a:buClr>
                <a:schemeClr val="lt1"/>
              </a:buClr>
              <a:buSzPts val="7500"/>
              <a:buNone/>
              <a:defRPr sz="7500">
                <a:solidFill>
                  <a:schemeClr val="lt1"/>
                </a:solidFill>
              </a:defRPr>
            </a:lvl8pPr>
            <a:lvl9pPr lvl="8" algn="r">
              <a:lnSpc>
                <a:spcPct val="100000"/>
              </a:lnSpc>
              <a:spcBef>
                <a:spcPts val="0"/>
              </a:spcBef>
              <a:spcAft>
                <a:spcPts val="0"/>
              </a:spcAft>
              <a:buClr>
                <a:schemeClr val="lt1"/>
              </a:buClr>
              <a:buSzPts val="7500"/>
              <a:buNone/>
              <a:defRPr sz="7500">
                <a:solidFill>
                  <a:schemeClr val="lt1"/>
                </a:solidFill>
              </a:defRPr>
            </a:lvl9pPr>
          </a:lstStyle>
          <a:p/>
        </p:txBody>
      </p:sp>
      <p:sp>
        <p:nvSpPr>
          <p:cNvPr id="11" name="Google Shape;11;p13"/>
          <p:cNvSpPr txBox="1"/>
          <p:nvPr>
            <p:ph idx="1" type="subTitle"/>
          </p:nvPr>
        </p:nvSpPr>
        <p:spPr>
          <a:xfrm>
            <a:off x="5679500" y="3069800"/>
            <a:ext cx="2574600" cy="14202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chemeClr val="lt1"/>
              </a:buClr>
              <a:buSzPts val="2900"/>
              <a:buFont typeface="Amatic SC"/>
              <a:buNone/>
              <a:defRPr sz="2900">
                <a:solidFill>
                  <a:schemeClr val="lt1"/>
                </a:solidFill>
                <a:latin typeface="Amatic SC"/>
                <a:ea typeface="Amatic SC"/>
                <a:cs typeface="Amatic SC"/>
                <a:sym typeface="Amatic SC"/>
              </a:defRPr>
            </a:lvl1pPr>
            <a:lvl2pPr lvl="1" algn="r">
              <a:lnSpc>
                <a:spcPct val="100000"/>
              </a:lnSpc>
              <a:spcBef>
                <a:spcPts val="0"/>
              </a:spcBef>
              <a:spcAft>
                <a:spcPts val="0"/>
              </a:spcAft>
              <a:buClr>
                <a:schemeClr val="lt1"/>
              </a:buClr>
              <a:buSzPts val="3700"/>
              <a:buFont typeface="Amatic SC"/>
              <a:buNone/>
              <a:defRPr sz="3700">
                <a:solidFill>
                  <a:schemeClr val="lt1"/>
                </a:solidFill>
                <a:latin typeface="Amatic SC"/>
                <a:ea typeface="Amatic SC"/>
                <a:cs typeface="Amatic SC"/>
                <a:sym typeface="Amatic SC"/>
              </a:defRPr>
            </a:lvl2pPr>
            <a:lvl3pPr lvl="2" algn="r">
              <a:lnSpc>
                <a:spcPct val="100000"/>
              </a:lnSpc>
              <a:spcBef>
                <a:spcPts val="0"/>
              </a:spcBef>
              <a:spcAft>
                <a:spcPts val="0"/>
              </a:spcAft>
              <a:buClr>
                <a:schemeClr val="lt1"/>
              </a:buClr>
              <a:buSzPts val="3700"/>
              <a:buFont typeface="Amatic SC"/>
              <a:buNone/>
              <a:defRPr sz="3700">
                <a:solidFill>
                  <a:schemeClr val="lt1"/>
                </a:solidFill>
                <a:latin typeface="Amatic SC"/>
                <a:ea typeface="Amatic SC"/>
                <a:cs typeface="Amatic SC"/>
                <a:sym typeface="Amatic SC"/>
              </a:defRPr>
            </a:lvl3pPr>
            <a:lvl4pPr lvl="3" algn="r">
              <a:lnSpc>
                <a:spcPct val="100000"/>
              </a:lnSpc>
              <a:spcBef>
                <a:spcPts val="0"/>
              </a:spcBef>
              <a:spcAft>
                <a:spcPts val="0"/>
              </a:spcAft>
              <a:buClr>
                <a:schemeClr val="lt1"/>
              </a:buClr>
              <a:buSzPts val="3700"/>
              <a:buFont typeface="Amatic SC"/>
              <a:buNone/>
              <a:defRPr sz="3700">
                <a:solidFill>
                  <a:schemeClr val="lt1"/>
                </a:solidFill>
                <a:latin typeface="Amatic SC"/>
                <a:ea typeface="Amatic SC"/>
                <a:cs typeface="Amatic SC"/>
                <a:sym typeface="Amatic SC"/>
              </a:defRPr>
            </a:lvl4pPr>
            <a:lvl5pPr lvl="4" algn="r">
              <a:lnSpc>
                <a:spcPct val="100000"/>
              </a:lnSpc>
              <a:spcBef>
                <a:spcPts val="0"/>
              </a:spcBef>
              <a:spcAft>
                <a:spcPts val="0"/>
              </a:spcAft>
              <a:buClr>
                <a:schemeClr val="lt1"/>
              </a:buClr>
              <a:buSzPts val="3700"/>
              <a:buFont typeface="Amatic SC"/>
              <a:buNone/>
              <a:defRPr sz="3700">
                <a:solidFill>
                  <a:schemeClr val="lt1"/>
                </a:solidFill>
                <a:latin typeface="Amatic SC"/>
                <a:ea typeface="Amatic SC"/>
                <a:cs typeface="Amatic SC"/>
                <a:sym typeface="Amatic SC"/>
              </a:defRPr>
            </a:lvl5pPr>
            <a:lvl6pPr lvl="5" algn="r">
              <a:lnSpc>
                <a:spcPct val="100000"/>
              </a:lnSpc>
              <a:spcBef>
                <a:spcPts val="0"/>
              </a:spcBef>
              <a:spcAft>
                <a:spcPts val="0"/>
              </a:spcAft>
              <a:buClr>
                <a:schemeClr val="lt1"/>
              </a:buClr>
              <a:buSzPts val="3700"/>
              <a:buFont typeface="Amatic SC"/>
              <a:buNone/>
              <a:defRPr sz="3700">
                <a:solidFill>
                  <a:schemeClr val="lt1"/>
                </a:solidFill>
                <a:latin typeface="Amatic SC"/>
                <a:ea typeface="Amatic SC"/>
                <a:cs typeface="Amatic SC"/>
                <a:sym typeface="Amatic SC"/>
              </a:defRPr>
            </a:lvl6pPr>
            <a:lvl7pPr lvl="6" algn="r">
              <a:lnSpc>
                <a:spcPct val="100000"/>
              </a:lnSpc>
              <a:spcBef>
                <a:spcPts val="0"/>
              </a:spcBef>
              <a:spcAft>
                <a:spcPts val="0"/>
              </a:spcAft>
              <a:buClr>
                <a:schemeClr val="lt1"/>
              </a:buClr>
              <a:buSzPts val="3700"/>
              <a:buFont typeface="Amatic SC"/>
              <a:buNone/>
              <a:defRPr sz="3700">
                <a:solidFill>
                  <a:schemeClr val="lt1"/>
                </a:solidFill>
                <a:latin typeface="Amatic SC"/>
                <a:ea typeface="Amatic SC"/>
                <a:cs typeface="Amatic SC"/>
                <a:sym typeface="Amatic SC"/>
              </a:defRPr>
            </a:lvl7pPr>
            <a:lvl8pPr lvl="7" algn="r">
              <a:lnSpc>
                <a:spcPct val="100000"/>
              </a:lnSpc>
              <a:spcBef>
                <a:spcPts val="0"/>
              </a:spcBef>
              <a:spcAft>
                <a:spcPts val="0"/>
              </a:spcAft>
              <a:buClr>
                <a:schemeClr val="lt1"/>
              </a:buClr>
              <a:buSzPts val="3700"/>
              <a:buFont typeface="Amatic SC"/>
              <a:buNone/>
              <a:defRPr sz="3700">
                <a:solidFill>
                  <a:schemeClr val="lt1"/>
                </a:solidFill>
                <a:latin typeface="Amatic SC"/>
                <a:ea typeface="Amatic SC"/>
                <a:cs typeface="Amatic SC"/>
                <a:sym typeface="Amatic SC"/>
              </a:defRPr>
            </a:lvl8pPr>
            <a:lvl9pPr lvl="8" algn="r">
              <a:lnSpc>
                <a:spcPct val="100000"/>
              </a:lnSpc>
              <a:spcBef>
                <a:spcPts val="0"/>
              </a:spcBef>
              <a:spcAft>
                <a:spcPts val="0"/>
              </a:spcAft>
              <a:buClr>
                <a:schemeClr val="lt1"/>
              </a:buClr>
              <a:buSzPts val="3700"/>
              <a:buFont typeface="Amatic SC"/>
              <a:buNone/>
              <a:defRPr sz="3700">
                <a:solidFill>
                  <a:schemeClr val="lt1"/>
                </a:solidFill>
                <a:latin typeface="Amatic SC"/>
                <a:ea typeface="Amatic SC"/>
                <a:cs typeface="Amatic SC"/>
                <a:sym typeface="Amatic SC"/>
              </a:defRPr>
            </a:lvl9pPr>
          </a:lstStyle>
          <a:p/>
        </p:txBody>
      </p:sp>
      <p:sp>
        <p:nvSpPr>
          <p:cNvPr id="12" name="Google Shape;12;p13"/>
          <p:cNvSpPr/>
          <p:nvPr/>
        </p:nvSpPr>
        <p:spPr>
          <a:xfrm>
            <a:off x="309775" y="313050"/>
            <a:ext cx="239100" cy="62319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13"/>
          <p:cNvSpPr txBox="1"/>
          <p:nvPr>
            <p:ph idx="2" type="subTitle"/>
          </p:nvPr>
        </p:nvSpPr>
        <p:spPr>
          <a:xfrm>
            <a:off x="5590400" y="4826925"/>
            <a:ext cx="2663700" cy="1125900"/>
          </a:xfrm>
          <a:prstGeom prst="rect">
            <a:avLst/>
          </a:prstGeom>
          <a:noFill/>
          <a:ln>
            <a:noFill/>
          </a:ln>
        </p:spPr>
        <p:txBody>
          <a:bodyPr anchorCtr="0" anchor="t" bIns="91425" lIns="91425" spcFirstLastPara="1" rIns="91425" wrap="square" tIns="91425">
            <a:noAutofit/>
          </a:bodyPr>
          <a:lstStyle>
            <a:lvl1pPr lvl="0" algn="r">
              <a:lnSpc>
                <a:spcPct val="110000"/>
              </a:lnSpc>
              <a:spcBef>
                <a:spcPts val="0"/>
              </a:spcBef>
              <a:spcAft>
                <a:spcPts val="0"/>
              </a:spcAft>
              <a:buClr>
                <a:schemeClr val="lt1"/>
              </a:buClr>
              <a:buSzPts val="1400"/>
              <a:buNone/>
              <a:defRPr>
                <a:solidFill>
                  <a:schemeClr val="lt1"/>
                </a:solidFill>
              </a:defRPr>
            </a:lvl1pPr>
            <a:lvl2pPr lvl="1" algn="r">
              <a:lnSpc>
                <a:spcPct val="100000"/>
              </a:lnSpc>
              <a:spcBef>
                <a:spcPts val="0"/>
              </a:spcBef>
              <a:spcAft>
                <a:spcPts val="0"/>
              </a:spcAft>
              <a:buClr>
                <a:schemeClr val="lt1"/>
              </a:buClr>
              <a:buSzPts val="1400"/>
              <a:buNone/>
              <a:defRPr>
                <a:solidFill>
                  <a:schemeClr val="lt1"/>
                </a:solidFill>
              </a:defRPr>
            </a:lvl2pPr>
            <a:lvl3pPr lvl="2" algn="r">
              <a:lnSpc>
                <a:spcPct val="100000"/>
              </a:lnSpc>
              <a:spcBef>
                <a:spcPts val="0"/>
              </a:spcBef>
              <a:spcAft>
                <a:spcPts val="0"/>
              </a:spcAft>
              <a:buClr>
                <a:schemeClr val="lt1"/>
              </a:buClr>
              <a:buSzPts val="1400"/>
              <a:buNone/>
              <a:defRPr>
                <a:solidFill>
                  <a:schemeClr val="lt1"/>
                </a:solidFill>
              </a:defRPr>
            </a:lvl3pPr>
            <a:lvl4pPr lvl="3" algn="r">
              <a:lnSpc>
                <a:spcPct val="100000"/>
              </a:lnSpc>
              <a:spcBef>
                <a:spcPts val="0"/>
              </a:spcBef>
              <a:spcAft>
                <a:spcPts val="0"/>
              </a:spcAft>
              <a:buClr>
                <a:schemeClr val="lt1"/>
              </a:buClr>
              <a:buSzPts val="1400"/>
              <a:buNone/>
              <a:defRPr>
                <a:solidFill>
                  <a:schemeClr val="lt1"/>
                </a:solidFill>
              </a:defRPr>
            </a:lvl4pPr>
            <a:lvl5pPr lvl="4" algn="r">
              <a:lnSpc>
                <a:spcPct val="100000"/>
              </a:lnSpc>
              <a:spcBef>
                <a:spcPts val="0"/>
              </a:spcBef>
              <a:spcAft>
                <a:spcPts val="0"/>
              </a:spcAft>
              <a:buClr>
                <a:schemeClr val="lt1"/>
              </a:buClr>
              <a:buSzPts val="1400"/>
              <a:buNone/>
              <a:defRPr>
                <a:solidFill>
                  <a:schemeClr val="lt1"/>
                </a:solidFill>
              </a:defRPr>
            </a:lvl5pPr>
            <a:lvl6pPr lvl="5" algn="r">
              <a:lnSpc>
                <a:spcPct val="100000"/>
              </a:lnSpc>
              <a:spcBef>
                <a:spcPts val="0"/>
              </a:spcBef>
              <a:spcAft>
                <a:spcPts val="0"/>
              </a:spcAft>
              <a:buClr>
                <a:schemeClr val="lt1"/>
              </a:buClr>
              <a:buSzPts val="1400"/>
              <a:buNone/>
              <a:defRPr>
                <a:solidFill>
                  <a:schemeClr val="lt1"/>
                </a:solidFill>
              </a:defRPr>
            </a:lvl6pPr>
            <a:lvl7pPr lvl="6" algn="r">
              <a:lnSpc>
                <a:spcPct val="100000"/>
              </a:lnSpc>
              <a:spcBef>
                <a:spcPts val="0"/>
              </a:spcBef>
              <a:spcAft>
                <a:spcPts val="0"/>
              </a:spcAft>
              <a:buClr>
                <a:schemeClr val="lt1"/>
              </a:buClr>
              <a:buSzPts val="1400"/>
              <a:buNone/>
              <a:defRPr>
                <a:solidFill>
                  <a:schemeClr val="lt1"/>
                </a:solidFill>
              </a:defRPr>
            </a:lvl7pPr>
            <a:lvl8pPr lvl="7" algn="r">
              <a:lnSpc>
                <a:spcPct val="100000"/>
              </a:lnSpc>
              <a:spcBef>
                <a:spcPts val="0"/>
              </a:spcBef>
              <a:spcAft>
                <a:spcPts val="0"/>
              </a:spcAft>
              <a:buClr>
                <a:schemeClr val="lt1"/>
              </a:buClr>
              <a:buSzPts val="1400"/>
              <a:buNone/>
              <a:defRPr>
                <a:solidFill>
                  <a:schemeClr val="lt1"/>
                </a:solidFill>
              </a:defRPr>
            </a:lvl8pPr>
            <a:lvl9pPr lvl="8" algn="r">
              <a:lnSpc>
                <a:spcPct val="100000"/>
              </a:lnSpc>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6" name="Shape 46"/>
        <p:cNvGrpSpPr/>
        <p:nvPr/>
      </p:nvGrpSpPr>
      <p:grpSpPr>
        <a:xfrm>
          <a:off x="0" y="0"/>
          <a:ext cx="0" cy="0"/>
          <a:chOff x="0" y="0"/>
          <a:chExt cx="0" cy="0"/>
        </a:xfrm>
      </p:grpSpPr>
      <p:sp>
        <p:nvSpPr>
          <p:cNvPr id="47" name="Google Shape;47;p22"/>
          <p:cNvSpPr txBox="1"/>
          <p:nvPr>
            <p:ph idx="1" type="subTitle"/>
          </p:nvPr>
        </p:nvSpPr>
        <p:spPr>
          <a:xfrm>
            <a:off x="2287350" y="1309625"/>
            <a:ext cx="4569300" cy="672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8" name="Google Shape;48;p22"/>
          <p:cNvSpPr txBox="1"/>
          <p:nvPr>
            <p:ph idx="2" type="body"/>
          </p:nvPr>
        </p:nvSpPr>
        <p:spPr>
          <a:xfrm>
            <a:off x="4845225" y="2552300"/>
            <a:ext cx="3434400" cy="3339900"/>
          </a:xfrm>
          <a:prstGeom prst="rect">
            <a:avLst/>
          </a:prstGeom>
          <a:noFill/>
          <a:ln>
            <a:noFill/>
          </a:ln>
        </p:spPr>
        <p:txBody>
          <a:bodyPr anchorCtr="0" anchor="ctr" bIns="91425" lIns="91425" spcFirstLastPara="1" rIns="91425" wrap="square" tIns="91425">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1600"/>
              </a:spcBef>
              <a:spcAft>
                <a:spcPts val="0"/>
              </a:spcAft>
              <a:buSzPts val="1600"/>
              <a:buChar char="○"/>
              <a:defRPr sz="1600"/>
            </a:lvl2pPr>
            <a:lvl3pPr indent="-330200" lvl="2" marL="1371600" algn="l">
              <a:lnSpc>
                <a:spcPct val="115000"/>
              </a:lnSpc>
              <a:spcBef>
                <a:spcPts val="1600"/>
              </a:spcBef>
              <a:spcAft>
                <a:spcPts val="0"/>
              </a:spcAft>
              <a:buSzPts val="1600"/>
              <a:buChar char="■"/>
              <a:defRPr sz="1600"/>
            </a:lvl3pPr>
            <a:lvl4pPr indent="-330200" lvl="3" marL="1828800" algn="l">
              <a:lnSpc>
                <a:spcPct val="115000"/>
              </a:lnSpc>
              <a:spcBef>
                <a:spcPts val="1600"/>
              </a:spcBef>
              <a:spcAft>
                <a:spcPts val="0"/>
              </a:spcAft>
              <a:buSzPts val="1600"/>
              <a:buChar char="●"/>
              <a:defRPr sz="1600"/>
            </a:lvl4pPr>
            <a:lvl5pPr indent="-330200" lvl="4" marL="2286000" algn="l">
              <a:lnSpc>
                <a:spcPct val="115000"/>
              </a:lnSpc>
              <a:spcBef>
                <a:spcPts val="1600"/>
              </a:spcBef>
              <a:spcAft>
                <a:spcPts val="0"/>
              </a:spcAft>
              <a:buSzPts val="1600"/>
              <a:buChar char="○"/>
              <a:defRPr sz="1600"/>
            </a:lvl5pPr>
            <a:lvl6pPr indent="-330200" lvl="5" marL="2743200" algn="l">
              <a:lnSpc>
                <a:spcPct val="115000"/>
              </a:lnSpc>
              <a:spcBef>
                <a:spcPts val="1600"/>
              </a:spcBef>
              <a:spcAft>
                <a:spcPts val="0"/>
              </a:spcAft>
              <a:buSzPts val="1600"/>
              <a:buChar char="■"/>
              <a:defRPr sz="1600"/>
            </a:lvl6pPr>
            <a:lvl7pPr indent="-330200" lvl="6" marL="3200400" algn="l">
              <a:lnSpc>
                <a:spcPct val="115000"/>
              </a:lnSpc>
              <a:spcBef>
                <a:spcPts val="1600"/>
              </a:spcBef>
              <a:spcAft>
                <a:spcPts val="0"/>
              </a:spcAft>
              <a:buSzPts val="1600"/>
              <a:buChar char="●"/>
              <a:defRPr sz="1600"/>
            </a:lvl7pPr>
            <a:lvl8pPr indent="-330200" lvl="7" marL="3657600" algn="l">
              <a:lnSpc>
                <a:spcPct val="115000"/>
              </a:lnSpc>
              <a:spcBef>
                <a:spcPts val="1600"/>
              </a:spcBef>
              <a:spcAft>
                <a:spcPts val="0"/>
              </a:spcAft>
              <a:buSzPts val="1600"/>
              <a:buChar char="○"/>
              <a:defRPr sz="1600"/>
            </a:lvl8pPr>
            <a:lvl9pPr indent="-330200" lvl="8" marL="4114800" algn="l">
              <a:lnSpc>
                <a:spcPct val="115000"/>
              </a:lnSpc>
              <a:spcBef>
                <a:spcPts val="1600"/>
              </a:spcBef>
              <a:spcAft>
                <a:spcPts val="1600"/>
              </a:spcAft>
              <a:buSzPts val="1600"/>
              <a:buChar char="■"/>
              <a:defRPr sz="1600"/>
            </a:lvl9pPr>
          </a:lstStyle>
          <a:p/>
        </p:txBody>
      </p:sp>
      <p:sp>
        <p:nvSpPr>
          <p:cNvPr id="49" name="Google Shape;49;p22"/>
          <p:cNvSpPr txBox="1"/>
          <p:nvPr>
            <p:ph type="title"/>
          </p:nvPr>
        </p:nvSpPr>
        <p:spPr>
          <a:xfrm>
            <a:off x="311700" y="442567"/>
            <a:ext cx="8520600" cy="763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700"/>
              <a:buNone/>
              <a:defRPr sz="37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0" name="Google Shape;50;p22"/>
          <p:cNvSpPr/>
          <p:nvPr/>
        </p:nvSpPr>
        <p:spPr>
          <a:xfrm rot="5400000">
            <a:off x="4452450" y="2170125"/>
            <a:ext cx="239100" cy="85128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1" name="Shape 51"/>
        <p:cNvGrpSpPr/>
        <p:nvPr/>
      </p:nvGrpSpPr>
      <p:grpSpPr>
        <a:xfrm>
          <a:off x="0" y="0"/>
          <a:ext cx="0" cy="0"/>
          <a:chOff x="0" y="0"/>
          <a:chExt cx="0" cy="0"/>
        </a:xfrm>
      </p:grpSpPr>
      <p:sp>
        <p:nvSpPr>
          <p:cNvPr id="52" name="Google Shape;52;p23"/>
          <p:cNvSpPr txBox="1"/>
          <p:nvPr>
            <p:ph type="title"/>
          </p:nvPr>
        </p:nvSpPr>
        <p:spPr>
          <a:xfrm>
            <a:off x="1400850" y="867975"/>
            <a:ext cx="6342300" cy="947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6000"/>
              <a:buNone/>
              <a:defRPr sz="6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3" name="Google Shape;53;p23"/>
          <p:cNvSpPr/>
          <p:nvPr/>
        </p:nvSpPr>
        <p:spPr>
          <a:xfrm rot="5400000">
            <a:off x="4452450" y="2170125"/>
            <a:ext cx="239100" cy="85128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23"/>
          <p:cNvSpPr/>
          <p:nvPr/>
        </p:nvSpPr>
        <p:spPr>
          <a:xfrm rot="5400000">
            <a:off x="4452450" y="-3823800"/>
            <a:ext cx="239100" cy="85128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24"/>
          <p:cNvSpPr txBox="1"/>
          <p:nvPr>
            <p:ph hasCustomPrompt="1" type="title"/>
          </p:nvPr>
        </p:nvSpPr>
        <p:spPr>
          <a:xfrm>
            <a:off x="311700" y="1474833"/>
            <a:ext cx="8520600" cy="26181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7" name="Google Shape;57;p24"/>
          <p:cNvSpPr txBox="1"/>
          <p:nvPr>
            <p:ph idx="1" type="body"/>
          </p:nvPr>
        </p:nvSpPr>
        <p:spPr>
          <a:xfrm>
            <a:off x="311700" y="4202967"/>
            <a:ext cx="8520600" cy="1734300"/>
          </a:xfrm>
          <a:prstGeom prst="rect">
            <a:avLst/>
          </a:prstGeom>
          <a:noFill/>
          <a:ln>
            <a:noFill/>
          </a:ln>
        </p:spPr>
        <p:txBody>
          <a:bodyPr anchorCtr="0" anchor="t" bIns="91425" lIns="91425" spcFirstLastPara="1" rIns="91425" wrap="square" tIns="91425">
            <a:noAutofit/>
          </a:bodyPr>
          <a:lstStyle>
            <a:lvl1pPr indent="-317500" lvl="0" marL="457200" algn="ctr">
              <a:lnSpc>
                <a:spcPct val="115000"/>
              </a:lnSpc>
              <a:spcBef>
                <a:spcPts val="0"/>
              </a:spcBef>
              <a:spcAft>
                <a:spcPts val="0"/>
              </a:spcAft>
              <a:buSzPts val="14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SECTION_TITLE_AND_DESCRIPTION_1">
    <p:spTree>
      <p:nvGrpSpPr>
        <p:cNvPr id="58" name="Shape 58"/>
        <p:cNvGrpSpPr/>
        <p:nvPr/>
      </p:nvGrpSpPr>
      <p:grpSpPr>
        <a:xfrm>
          <a:off x="0" y="0"/>
          <a:ext cx="0" cy="0"/>
          <a:chOff x="0" y="0"/>
          <a:chExt cx="0" cy="0"/>
        </a:xfrm>
      </p:grpSpPr>
      <p:sp>
        <p:nvSpPr>
          <p:cNvPr id="59" name="Google Shape;59;p25"/>
          <p:cNvSpPr/>
          <p:nvPr/>
        </p:nvSpPr>
        <p:spPr>
          <a:xfrm>
            <a:off x="313350" y="313050"/>
            <a:ext cx="8517300" cy="4751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0" name="Google Shape;60;p25"/>
          <p:cNvSpPr txBox="1"/>
          <p:nvPr>
            <p:ph type="title"/>
          </p:nvPr>
        </p:nvSpPr>
        <p:spPr>
          <a:xfrm>
            <a:off x="724275" y="1509925"/>
            <a:ext cx="2227200" cy="1088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3000"/>
              <a:buNone/>
              <a:defRPr sz="3000">
                <a:solidFill>
                  <a:schemeClr val="lt1"/>
                </a:solidFill>
              </a:defRPr>
            </a:lvl1pPr>
            <a:lvl2pPr lvl="1" algn="ctr">
              <a:lnSpc>
                <a:spcPct val="100000"/>
              </a:lnSpc>
              <a:spcBef>
                <a:spcPts val="0"/>
              </a:spcBef>
              <a:spcAft>
                <a:spcPts val="0"/>
              </a:spcAft>
              <a:buClr>
                <a:schemeClr val="lt1"/>
              </a:buClr>
              <a:buSzPts val="4200"/>
              <a:buNone/>
              <a:defRPr sz="4200">
                <a:solidFill>
                  <a:schemeClr val="lt1"/>
                </a:solidFill>
              </a:defRPr>
            </a:lvl2pPr>
            <a:lvl3pPr lvl="2" algn="ctr">
              <a:lnSpc>
                <a:spcPct val="100000"/>
              </a:lnSpc>
              <a:spcBef>
                <a:spcPts val="0"/>
              </a:spcBef>
              <a:spcAft>
                <a:spcPts val="0"/>
              </a:spcAft>
              <a:buClr>
                <a:schemeClr val="lt1"/>
              </a:buClr>
              <a:buSzPts val="4200"/>
              <a:buNone/>
              <a:defRPr sz="4200">
                <a:solidFill>
                  <a:schemeClr val="lt1"/>
                </a:solidFill>
              </a:defRPr>
            </a:lvl3pPr>
            <a:lvl4pPr lvl="3" algn="ctr">
              <a:lnSpc>
                <a:spcPct val="100000"/>
              </a:lnSpc>
              <a:spcBef>
                <a:spcPts val="0"/>
              </a:spcBef>
              <a:spcAft>
                <a:spcPts val="0"/>
              </a:spcAft>
              <a:buClr>
                <a:schemeClr val="lt1"/>
              </a:buClr>
              <a:buSzPts val="4200"/>
              <a:buNone/>
              <a:defRPr sz="4200">
                <a:solidFill>
                  <a:schemeClr val="lt1"/>
                </a:solidFill>
              </a:defRPr>
            </a:lvl4pPr>
            <a:lvl5pPr lvl="4" algn="ctr">
              <a:lnSpc>
                <a:spcPct val="100000"/>
              </a:lnSpc>
              <a:spcBef>
                <a:spcPts val="0"/>
              </a:spcBef>
              <a:spcAft>
                <a:spcPts val="0"/>
              </a:spcAft>
              <a:buClr>
                <a:schemeClr val="lt1"/>
              </a:buClr>
              <a:buSzPts val="4200"/>
              <a:buNone/>
              <a:defRPr sz="4200">
                <a:solidFill>
                  <a:schemeClr val="lt1"/>
                </a:solidFill>
              </a:defRPr>
            </a:lvl5pPr>
            <a:lvl6pPr lvl="5" algn="ctr">
              <a:lnSpc>
                <a:spcPct val="100000"/>
              </a:lnSpc>
              <a:spcBef>
                <a:spcPts val="0"/>
              </a:spcBef>
              <a:spcAft>
                <a:spcPts val="0"/>
              </a:spcAft>
              <a:buClr>
                <a:schemeClr val="lt1"/>
              </a:buClr>
              <a:buSzPts val="4200"/>
              <a:buNone/>
              <a:defRPr sz="4200">
                <a:solidFill>
                  <a:schemeClr val="lt1"/>
                </a:solidFill>
              </a:defRPr>
            </a:lvl6pPr>
            <a:lvl7pPr lvl="6" algn="ctr">
              <a:lnSpc>
                <a:spcPct val="100000"/>
              </a:lnSpc>
              <a:spcBef>
                <a:spcPts val="0"/>
              </a:spcBef>
              <a:spcAft>
                <a:spcPts val="0"/>
              </a:spcAft>
              <a:buClr>
                <a:schemeClr val="lt1"/>
              </a:buClr>
              <a:buSzPts val="4200"/>
              <a:buNone/>
              <a:defRPr sz="4200">
                <a:solidFill>
                  <a:schemeClr val="lt1"/>
                </a:solidFill>
              </a:defRPr>
            </a:lvl7pPr>
            <a:lvl8pPr lvl="7" algn="ctr">
              <a:lnSpc>
                <a:spcPct val="100000"/>
              </a:lnSpc>
              <a:spcBef>
                <a:spcPts val="0"/>
              </a:spcBef>
              <a:spcAft>
                <a:spcPts val="0"/>
              </a:spcAft>
              <a:buClr>
                <a:schemeClr val="lt1"/>
              </a:buClr>
              <a:buSzPts val="4200"/>
              <a:buNone/>
              <a:defRPr sz="4200">
                <a:solidFill>
                  <a:schemeClr val="lt1"/>
                </a:solidFill>
              </a:defRPr>
            </a:lvl8pPr>
            <a:lvl9pPr lvl="8" algn="ctr">
              <a:lnSpc>
                <a:spcPct val="100000"/>
              </a:lnSpc>
              <a:spcBef>
                <a:spcPts val="0"/>
              </a:spcBef>
              <a:spcAft>
                <a:spcPts val="0"/>
              </a:spcAft>
              <a:buClr>
                <a:schemeClr val="lt1"/>
              </a:buClr>
              <a:buSzPts val="4200"/>
              <a:buNone/>
              <a:defRPr sz="4200">
                <a:solidFill>
                  <a:schemeClr val="lt1"/>
                </a:solidFill>
              </a:defRPr>
            </a:lvl9pPr>
          </a:lstStyle>
          <a:p/>
        </p:txBody>
      </p:sp>
      <p:sp>
        <p:nvSpPr>
          <p:cNvPr id="61" name="Google Shape;61;p25"/>
          <p:cNvSpPr txBox="1"/>
          <p:nvPr>
            <p:ph idx="2" type="title"/>
          </p:nvPr>
        </p:nvSpPr>
        <p:spPr>
          <a:xfrm>
            <a:off x="724275" y="777325"/>
            <a:ext cx="2227200" cy="732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4800"/>
              <a:buNone/>
              <a:defRPr sz="4800">
                <a:solidFill>
                  <a:schemeClr val="lt1"/>
                </a:solidFill>
              </a:defRPr>
            </a:lvl1pPr>
            <a:lvl2pPr lvl="1" algn="ctr">
              <a:lnSpc>
                <a:spcPct val="100000"/>
              </a:lnSpc>
              <a:spcBef>
                <a:spcPts val="0"/>
              </a:spcBef>
              <a:spcAft>
                <a:spcPts val="0"/>
              </a:spcAft>
              <a:buClr>
                <a:schemeClr val="lt1"/>
              </a:buClr>
              <a:buSzPts val="4800"/>
              <a:buNone/>
              <a:defRPr sz="4800">
                <a:solidFill>
                  <a:schemeClr val="lt1"/>
                </a:solidFill>
              </a:defRPr>
            </a:lvl2pPr>
            <a:lvl3pPr lvl="2" algn="ctr">
              <a:lnSpc>
                <a:spcPct val="100000"/>
              </a:lnSpc>
              <a:spcBef>
                <a:spcPts val="0"/>
              </a:spcBef>
              <a:spcAft>
                <a:spcPts val="0"/>
              </a:spcAft>
              <a:buClr>
                <a:schemeClr val="lt1"/>
              </a:buClr>
              <a:buSzPts val="4800"/>
              <a:buNone/>
              <a:defRPr sz="4800">
                <a:solidFill>
                  <a:schemeClr val="lt1"/>
                </a:solidFill>
              </a:defRPr>
            </a:lvl3pPr>
            <a:lvl4pPr lvl="3" algn="ctr">
              <a:lnSpc>
                <a:spcPct val="100000"/>
              </a:lnSpc>
              <a:spcBef>
                <a:spcPts val="0"/>
              </a:spcBef>
              <a:spcAft>
                <a:spcPts val="0"/>
              </a:spcAft>
              <a:buClr>
                <a:schemeClr val="lt1"/>
              </a:buClr>
              <a:buSzPts val="4800"/>
              <a:buNone/>
              <a:defRPr sz="4800">
                <a:solidFill>
                  <a:schemeClr val="lt1"/>
                </a:solidFill>
              </a:defRPr>
            </a:lvl4pPr>
            <a:lvl5pPr lvl="4" algn="ctr">
              <a:lnSpc>
                <a:spcPct val="100000"/>
              </a:lnSpc>
              <a:spcBef>
                <a:spcPts val="0"/>
              </a:spcBef>
              <a:spcAft>
                <a:spcPts val="0"/>
              </a:spcAft>
              <a:buClr>
                <a:schemeClr val="lt1"/>
              </a:buClr>
              <a:buSzPts val="4800"/>
              <a:buNone/>
              <a:defRPr sz="4800">
                <a:solidFill>
                  <a:schemeClr val="lt1"/>
                </a:solidFill>
              </a:defRPr>
            </a:lvl5pPr>
            <a:lvl6pPr lvl="5" algn="ctr">
              <a:lnSpc>
                <a:spcPct val="100000"/>
              </a:lnSpc>
              <a:spcBef>
                <a:spcPts val="0"/>
              </a:spcBef>
              <a:spcAft>
                <a:spcPts val="0"/>
              </a:spcAft>
              <a:buClr>
                <a:schemeClr val="lt1"/>
              </a:buClr>
              <a:buSzPts val="4800"/>
              <a:buNone/>
              <a:defRPr sz="4800">
                <a:solidFill>
                  <a:schemeClr val="lt1"/>
                </a:solidFill>
              </a:defRPr>
            </a:lvl6pPr>
            <a:lvl7pPr lvl="6" algn="ctr">
              <a:lnSpc>
                <a:spcPct val="100000"/>
              </a:lnSpc>
              <a:spcBef>
                <a:spcPts val="0"/>
              </a:spcBef>
              <a:spcAft>
                <a:spcPts val="0"/>
              </a:spcAft>
              <a:buClr>
                <a:schemeClr val="lt1"/>
              </a:buClr>
              <a:buSzPts val="4800"/>
              <a:buNone/>
              <a:defRPr sz="4800">
                <a:solidFill>
                  <a:schemeClr val="lt1"/>
                </a:solidFill>
              </a:defRPr>
            </a:lvl7pPr>
            <a:lvl8pPr lvl="7" algn="ctr">
              <a:lnSpc>
                <a:spcPct val="100000"/>
              </a:lnSpc>
              <a:spcBef>
                <a:spcPts val="0"/>
              </a:spcBef>
              <a:spcAft>
                <a:spcPts val="0"/>
              </a:spcAft>
              <a:buClr>
                <a:schemeClr val="lt1"/>
              </a:buClr>
              <a:buSzPts val="4800"/>
              <a:buNone/>
              <a:defRPr sz="4800">
                <a:solidFill>
                  <a:schemeClr val="lt1"/>
                </a:solidFill>
              </a:defRPr>
            </a:lvl8pPr>
            <a:lvl9pPr lvl="8" algn="ctr">
              <a:lnSpc>
                <a:spcPct val="100000"/>
              </a:lnSpc>
              <a:spcBef>
                <a:spcPts val="0"/>
              </a:spcBef>
              <a:spcAft>
                <a:spcPts val="0"/>
              </a:spcAft>
              <a:buClr>
                <a:schemeClr val="lt1"/>
              </a:buClr>
              <a:buSzPts val="4800"/>
              <a:buNone/>
              <a:defRPr sz="4800">
                <a:solidFill>
                  <a:schemeClr val="lt1"/>
                </a:solidFill>
              </a:defRPr>
            </a:lvl9pPr>
          </a:lstStyle>
          <a:p/>
        </p:txBody>
      </p:sp>
      <p:sp>
        <p:nvSpPr>
          <p:cNvPr id="62" name="Google Shape;62;p25"/>
          <p:cNvSpPr txBox="1"/>
          <p:nvPr>
            <p:ph idx="3" type="title"/>
          </p:nvPr>
        </p:nvSpPr>
        <p:spPr>
          <a:xfrm>
            <a:off x="3458400" y="1509925"/>
            <a:ext cx="2227200" cy="1088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3000"/>
              <a:buNone/>
              <a:defRPr sz="3000">
                <a:solidFill>
                  <a:schemeClr val="lt1"/>
                </a:solidFill>
              </a:defRPr>
            </a:lvl1pPr>
            <a:lvl2pPr lvl="1" algn="ctr">
              <a:lnSpc>
                <a:spcPct val="100000"/>
              </a:lnSpc>
              <a:spcBef>
                <a:spcPts val="0"/>
              </a:spcBef>
              <a:spcAft>
                <a:spcPts val="0"/>
              </a:spcAft>
              <a:buClr>
                <a:schemeClr val="lt1"/>
              </a:buClr>
              <a:buSzPts val="4200"/>
              <a:buNone/>
              <a:defRPr sz="4200">
                <a:solidFill>
                  <a:schemeClr val="lt1"/>
                </a:solidFill>
              </a:defRPr>
            </a:lvl2pPr>
            <a:lvl3pPr lvl="2" algn="ctr">
              <a:lnSpc>
                <a:spcPct val="100000"/>
              </a:lnSpc>
              <a:spcBef>
                <a:spcPts val="0"/>
              </a:spcBef>
              <a:spcAft>
                <a:spcPts val="0"/>
              </a:spcAft>
              <a:buClr>
                <a:schemeClr val="lt1"/>
              </a:buClr>
              <a:buSzPts val="4200"/>
              <a:buNone/>
              <a:defRPr sz="4200">
                <a:solidFill>
                  <a:schemeClr val="lt1"/>
                </a:solidFill>
              </a:defRPr>
            </a:lvl3pPr>
            <a:lvl4pPr lvl="3" algn="ctr">
              <a:lnSpc>
                <a:spcPct val="100000"/>
              </a:lnSpc>
              <a:spcBef>
                <a:spcPts val="0"/>
              </a:spcBef>
              <a:spcAft>
                <a:spcPts val="0"/>
              </a:spcAft>
              <a:buClr>
                <a:schemeClr val="lt1"/>
              </a:buClr>
              <a:buSzPts val="4200"/>
              <a:buNone/>
              <a:defRPr sz="4200">
                <a:solidFill>
                  <a:schemeClr val="lt1"/>
                </a:solidFill>
              </a:defRPr>
            </a:lvl4pPr>
            <a:lvl5pPr lvl="4" algn="ctr">
              <a:lnSpc>
                <a:spcPct val="100000"/>
              </a:lnSpc>
              <a:spcBef>
                <a:spcPts val="0"/>
              </a:spcBef>
              <a:spcAft>
                <a:spcPts val="0"/>
              </a:spcAft>
              <a:buClr>
                <a:schemeClr val="lt1"/>
              </a:buClr>
              <a:buSzPts val="4200"/>
              <a:buNone/>
              <a:defRPr sz="4200">
                <a:solidFill>
                  <a:schemeClr val="lt1"/>
                </a:solidFill>
              </a:defRPr>
            </a:lvl5pPr>
            <a:lvl6pPr lvl="5" algn="ctr">
              <a:lnSpc>
                <a:spcPct val="100000"/>
              </a:lnSpc>
              <a:spcBef>
                <a:spcPts val="0"/>
              </a:spcBef>
              <a:spcAft>
                <a:spcPts val="0"/>
              </a:spcAft>
              <a:buClr>
                <a:schemeClr val="lt1"/>
              </a:buClr>
              <a:buSzPts val="4200"/>
              <a:buNone/>
              <a:defRPr sz="4200">
                <a:solidFill>
                  <a:schemeClr val="lt1"/>
                </a:solidFill>
              </a:defRPr>
            </a:lvl6pPr>
            <a:lvl7pPr lvl="6" algn="ctr">
              <a:lnSpc>
                <a:spcPct val="100000"/>
              </a:lnSpc>
              <a:spcBef>
                <a:spcPts val="0"/>
              </a:spcBef>
              <a:spcAft>
                <a:spcPts val="0"/>
              </a:spcAft>
              <a:buClr>
                <a:schemeClr val="lt1"/>
              </a:buClr>
              <a:buSzPts val="4200"/>
              <a:buNone/>
              <a:defRPr sz="4200">
                <a:solidFill>
                  <a:schemeClr val="lt1"/>
                </a:solidFill>
              </a:defRPr>
            </a:lvl7pPr>
            <a:lvl8pPr lvl="7" algn="ctr">
              <a:lnSpc>
                <a:spcPct val="100000"/>
              </a:lnSpc>
              <a:spcBef>
                <a:spcPts val="0"/>
              </a:spcBef>
              <a:spcAft>
                <a:spcPts val="0"/>
              </a:spcAft>
              <a:buClr>
                <a:schemeClr val="lt1"/>
              </a:buClr>
              <a:buSzPts val="4200"/>
              <a:buNone/>
              <a:defRPr sz="4200">
                <a:solidFill>
                  <a:schemeClr val="lt1"/>
                </a:solidFill>
              </a:defRPr>
            </a:lvl8pPr>
            <a:lvl9pPr lvl="8" algn="ctr">
              <a:lnSpc>
                <a:spcPct val="100000"/>
              </a:lnSpc>
              <a:spcBef>
                <a:spcPts val="0"/>
              </a:spcBef>
              <a:spcAft>
                <a:spcPts val="0"/>
              </a:spcAft>
              <a:buClr>
                <a:schemeClr val="lt1"/>
              </a:buClr>
              <a:buSzPts val="4200"/>
              <a:buNone/>
              <a:defRPr sz="4200">
                <a:solidFill>
                  <a:schemeClr val="lt1"/>
                </a:solidFill>
              </a:defRPr>
            </a:lvl9pPr>
          </a:lstStyle>
          <a:p/>
        </p:txBody>
      </p:sp>
      <p:sp>
        <p:nvSpPr>
          <p:cNvPr id="63" name="Google Shape;63;p25"/>
          <p:cNvSpPr txBox="1"/>
          <p:nvPr>
            <p:ph idx="4" type="title"/>
          </p:nvPr>
        </p:nvSpPr>
        <p:spPr>
          <a:xfrm>
            <a:off x="3458400" y="777325"/>
            <a:ext cx="2227200" cy="732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4800"/>
              <a:buNone/>
              <a:defRPr sz="4800">
                <a:solidFill>
                  <a:schemeClr val="lt1"/>
                </a:solidFill>
              </a:defRPr>
            </a:lvl1pPr>
            <a:lvl2pPr lvl="1" algn="ctr">
              <a:lnSpc>
                <a:spcPct val="100000"/>
              </a:lnSpc>
              <a:spcBef>
                <a:spcPts val="0"/>
              </a:spcBef>
              <a:spcAft>
                <a:spcPts val="0"/>
              </a:spcAft>
              <a:buClr>
                <a:schemeClr val="lt1"/>
              </a:buClr>
              <a:buSzPts val="4800"/>
              <a:buNone/>
              <a:defRPr sz="4800">
                <a:solidFill>
                  <a:schemeClr val="lt1"/>
                </a:solidFill>
              </a:defRPr>
            </a:lvl2pPr>
            <a:lvl3pPr lvl="2" algn="ctr">
              <a:lnSpc>
                <a:spcPct val="100000"/>
              </a:lnSpc>
              <a:spcBef>
                <a:spcPts val="0"/>
              </a:spcBef>
              <a:spcAft>
                <a:spcPts val="0"/>
              </a:spcAft>
              <a:buClr>
                <a:schemeClr val="lt1"/>
              </a:buClr>
              <a:buSzPts val="4800"/>
              <a:buNone/>
              <a:defRPr sz="4800">
                <a:solidFill>
                  <a:schemeClr val="lt1"/>
                </a:solidFill>
              </a:defRPr>
            </a:lvl3pPr>
            <a:lvl4pPr lvl="3" algn="ctr">
              <a:lnSpc>
                <a:spcPct val="100000"/>
              </a:lnSpc>
              <a:spcBef>
                <a:spcPts val="0"/>
              </a:spcBef>
              <a:spcAft>
                <a:spcPts val="0"/>
              </a:spcAft>
              <a:buClr>
                <a:schemeClr val="lt1"/>
              </a:buClr>
              <a:buSzPts val="4800"/>
              <a:buNone/>
              <a:defRPr sz="4800">
                <a:solidFill>
                  <a:schemeClr val="lt1"/>
                </a:solidFill>
              </a:defRPr>
            </a:lvl4pPr>
            <a:lvl5pPr lvl="4" algn="ctr">
              <a:lnSpc>
                <a:spcPct val="100000"/>
              </a:lnSpc>
              <a:spcBef>
                <a:spcPts val="0"/>
              </a:spcBef>
              <a:spcAft>
                <a:spcPts val="0"/>
              </a:spcAft>
              <a:buClr>
                <a:schemeClr val="lt1"/>
              </a:buClr>
              <a:buSzPts val="4800"/>
              <a:buNone/>
              <a:defRPr sz="4800">
                <a:solidFill>
                  <a:schemeClr val="lt1"/>
                </a:solidFill>
              </a:defRPr>
            </a:lvl5pPr>
            <a:lvl6pPr lvl="5" algn="ctr">
              <a:lnSpc>
                <a:spcPct val="100000"/>
              </a:lnSpc>
              <a:spcBef>
                <a:spcPts val="0"/>
              </a:spcBef>
              <a:spcAft>
                <a:spcPts val="0"/>
              </a:spcAft>
              <a:buClr>
                <a:schemeClr val="lt1"/>
              </a:buClr>
              <a:buSzPts val="4800"/>
              <a:buNone/>
              <a:defRPr sz="4800">
                <a:solidFill>
                  <a:schemeClr val="lt1"/>
                </a:solidFill>
              </a:defRPr>
            </a:lvl6pPr>
            <a:lvl7pPr lvl="6" algn="ctr">
              <a:lnSpc>
                <a:spcPct val="100000"/>
              </a:lnSpc>
              <a:spcBef>
                <a:spcPts val="0"/>
              </a:spcBef>
              <a:spcAft>
                <a:spcPts val="0"/>
              </a:spcAft>
              <a:buClr>
                <a:schemeClr val="lt1"/>
              </a:buClr>
              <a:buSzPts val="4800"/>
              <a:buNone/>
              <a:defRPr sz="4800">
                <a:solidFill>
                  <a:schemeClr val="lt1"/>
                </a:solidFill>
              </a:defRPr>
            </a:lvl7pPr>
            <a:lvl8pPr lvl="7" algn="ctr">
              <a:lnSpc>
                <a:spcPct val="100000"/>
              </a:lnSpc>
              <a:spcBef>
                <a:spcPts val="0"/>
              </a:spcBef>
              <a:spcAft>
                <a:spcPts val="0"/>
              </a:spcAft>
              <a:buClr>
                <a:schemeClr val="lt1"/>
              </a:buClr>
              <a:buSzPts val="4800"/>
              <a:buNone/>
              <a:defRPr sz="4800">
                <a:solidFill>
                  <a:schemeClr val="lt1"/>
                </a:solidFill>
              </a:defRPr>
            </a:lvl8pPr>
            <a:lvl9pPr lvl="8" algn="ctr">
              <a:lnSpc>
                <a:spcPct val="100000"/>
              </a:lnSpc>
              <a:spcBef>
                <a:spcPts val="0"/>
              </a:spcBef>
              <a:spcAft>
                <a:spcPts val="0"/>
              </a:spcAft>
              <a:buClr>
                <a:schemeClr val="lt1"/>
              </a:buClr>
              <a:buSzPts val="4800"/>
              <a:buNone/>
              <a:defRPr sz="4800">
                <a:solidFill>
                  <a:schemeClr val="lt1"/>
                </a:solidFill>
              </a:defRPr>
            </a:lvl9pPr>
          </a:lstStyle>
          <a:p/>
        </p:txBody>
      </p:sp>
      <p:sp>
        <p:nvSpPr>
          <p:cNvPr id="64" name="Google Shape;64;p25"/>
          <p:cNvSpPr txBox="1"/>
          <p:nvPr>
            <p:ph idx="5" type="title"/>
          </p:nvPr>
        </p:nvSpPr>
        <p:spPr>
          <a:xfrm>
            <a:off x="6192525" y="1509925"/>
            <a:ext cx="2227200" cy="1088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3000"/>
              <a:buNone/>
              <a:defRPr sz="3000">
                <a:solidFill>
                  <a:schemeClr val="lt1"/>
                </a:solidFill>
              </a:defRPr>
            </a:lvl1pPr>
            <a:lvl2pPr lvl="1" algn="ctr">
              <a:lnSpc>
                <a:spcPct val="100000"/>
              </a:lnSpc>
              <a:spcBef>
                <a:spcPts val="0"/>
              </a:spcBef>
              <a:spcAft>
                <a:spcPts val="0"/>
              </a:spcAft>
              <a:buClr>
                <a:schemeClr val="lt1"/>
              </a:buClr>
              <a:buSzPts val="4200"/>
              <a:buNone/>
              <a:defRPr sz="4200">
                <a:solidFill>
                  <a:schemeClr val="lt1"/>
                </a:solidFill>
              </a:defRPr>
            </a:lvl2pPr>
            <a:lvl3pPr lvl="2" algn="ctr">
              <a:lnSpc>
                <a:spcPct val="100000"/>
              </a:lnSpc>
              <a:spcBef>
                <a:spcPts val="0"/>
              </a:spcBef>
              <a:spcAft>
                <a:spcPts val="0"/>
              </a:spcAft>
              <a:buClr>
                <a:schemeClr val="lt1"/>
              </a:buClr>
              <a:buSzPts val="4200"/>
              <a:buNone/>
              <a:defRPr sz="4200">
                <a:solidFill>
                  <a:schemeClr val="lt1"/>
                </a:solidFill>
              </a:defRPr>
            </a:lvl3pPr>
            <a:lvl4pPr lvl="3" algn="ctr">
              <a:lnSpc>
                <a:spcPct val="100000"/>
              </a:lnSpc>
              <a:spcBef>
                <a:spcPts val="0"/>
              </a:spcBef>
              <a:spcAft>
                <a:spcPts val="0"/>
              </a:spcAft>
              <a:buClr>
                <a:schemeClr val="lt1"/>
              </a:buClr>
              <a:buSzPts val="4200"/>
              <a:buNone/>
              <a:defRPr sz="4200">
                <a:solidFill>
                  <a:schemeClr val="lt1"/>
                </a:solidFill>
              </a:defRPr>
            </a:lvl4pPr>
            <a:lvl5pPr lvl="4" algn="ctr">
              <a:lnSpc>
                <a:spcPct val="100000"/>
              </a:lnSpc>
              <a:spcBef>
                <a:spcPts val="0"/>
              </a:spcBef>
              <a:spcAft>
                <a:spcPts val="0"/>
              </a:spcAft>
              <a:buClr>
                <a:schemeClr val="lt1"/>
              </a:buClr>
              <a:buSzPts val="4200"/>
              <a:buNone/>
              <a:defRPr sz="4200">
                <a:solidFill>
                  <a:schemeClr val="lt1"/>
                </a:solidFill>
              </a:defRPr>
            </a:lvl5pPr>
            <a:lvl6pPr lvl="5" algn="ctr">
              <a:lnSpc>
                <a:spcPct val="100000"/>
              </a:lnSpc>
              <a:spcBef>
                <a:spcPts val="0"/>
              </a:spcBef>
              <a:spcAft>
                <a:spcPts val="0"/>
              </a:spcAft>
              <a:buClr>
                <a:schemeClr val="lt1"/>
              </a:buClr>
              <a:buSzPts val="4200"/>
              <a:buNone/>
              <a:defRPr sz="4200">
                <a:solidFill>
                  <a:schemeClr val="lt1"/>
                </a:solidFill>
              </a:defRPr>
            </a:lvl6pPr>
            <a:lvl7pPr lvl="6" algn="ctr">
              <a:lnSpc>
                <a:spcPct val="100000"/>
              </a:lnSpc>
              <a:spcBef>
                <a:spcPts val="0"/>
              </a:spcBef>
              <a:spcAft>
                <a:spcPts val="0"/>
              </a:spcAft>
              <a:buClr>
                <a:schemeClr val="lt1"/>
              </a:buClr>
              <a:buSzPts val="4200"/>
              <a:buNone/>
              <a:defRPr sz="4200">
                <a:solidFill>
                  <a:schemeClr val="lt1"/>
                </a:solidFill>
              </a:defRPr>
            </a:lvl7pPr>
            <a:lvl8pPr lvl="7" algn="ctr">
              <a:lnSpc>
                <a:spcPct val="100000"/>
              </a:lnSpc>
              <a:spcBef>
                <a:spcPts val="0"/>
              </a:spcBef>
              <a:spcAft>
                <a:spcPts val="0"/>
              </a:spcAft>
              <a:buClr>
                <a:schemeClr val="lt1"/>
              </a:buClr>
              <a:buSzPts val="4200"/>
              <a:buNone/>
              <a:defRPr sz="4200">
                <a:solidFill>
                  <a:schemeClr val="lt1"/>
                </a:solidFill>
              </a:defRPr>
            </a:lvl8pPr>
            <a:lvl9pPr lvl="8" algn="ctr">
              <a:lnSpc>
                <a:spcPct val="100000"/>
              </a:lnSpc>
              <a:spcBef>
                <a:spcPts val="0"/>
              </a:spcBef>
              <a:spcAft>
                <a:spcPts val="0"/>
              </a:spcAft>
              <a:buClr>
                <a:schemeClr val="lt1"/>
              </a:buClr>
              <a:buSzPts val="4200"/>
              <a:buNone/>
              <a:defRPr sz="4200">
                <a:solidFill>
                  <a:schemeClr val="lt1"/>
                </a:solidFill>
              </a:defRPr>
            </a:lvl9pPr>
          </a:lstStyle>
          <a:p/>
        </p:txBody>
      </p:sp>
      <p:sp>
        <p:nvSpPr>
          <p:cNvPr id="65" name="Google Shape;65;p25"/>
          <p:cNvSpPr txBox="1"/>
          <p:nvPr>
            <p:ph idx="6" type="title"/>
          </p:nvPr>
        </p:nvSpPr>
        <p:spPr>
          <a:xfrm>
            <a:off x="6192525" y="777325"/>
            <a:ext cx="2227200" cy="732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4800"/>
              <a:buNone/>
              <a:defRPr sz="4800">
                <a:solidFill>
                  <a:schemeClr val="lt1"/>
                </a:solidFill>
              </a:defRPr>
            </a:lvl1pPr>
            <a:lvl2pPr lvl="1" algn="ctr">
              <a:lnSpc>
                <a:spcPct val="100000"/>
              </a:lnSpc>
              <a:spcBef>
                <a:spcPts val="0"/>
              </a:spcBef>
              <a:spcAft>
                <a:spcPts val="0"/>
              </a:spcAft>
              <a:buClr>
                <a:schemeClr val="lt1"/>
              </a:buClr>
              <a:buSzPts val="4800"/>
              <a:buNone/>
              <a:defRPr sz="4800">
                <a:solidFill>
                  <a:schemeClr val="lt1"/>
                </a:solidFill>
              </a:defRPr>
            </a:lvl2pPr>
            <a:lvl3pPr lvl="2" algn="ctr">
              <a:lnSpc>
                <a:spcPct val="100000"/>
              </a:lnSpc>
              <a:spcBef>
                <a:spcPts val="0"/>
              </a:spcBef>
              <a:spcAft>
                <a:spcPts val="0"/>
              </a:spcAft>
              <a:buClr>
                <a:schemeClr val="lt1"/>
              </a:buClr>
              <a:buSzPts val="4800"/>
              <a:buNone/>
              <a:defRPr sz="4800">
                <a:solidFill>
                  <a:schemeClr val="lt1"/>
                </a:solidFill>
              </a:defRPr>
            </a:lvl3pPr>
            <a:lvl4pPr lvl="3" algn="ctr">
              <a:lnSpc>
                <a:spcPct val="100000"/>
              </a:lnSpc>
              <a:spcBef>
                <a:spcPts val="0"/>
              </a:spcBef>
              <a:spcAft>
                <a:spcPts val="0"/>
              </a:spcAft>
              <a:buClr>
                <a:schemeClr val="lt1"/>
              </a:buClr>
              <a:buSzPts val="4800"/>
              <a:buNone/>
              <a:defRPr sz="4800">
                <a:solidFill>
                  <a:schemeClr val="lt1"/>
                </a:solidFill>
              </a:defRPr>
            </a:lvl4pPr>
            <a:lvl5pPr lvl="4" algn="ctr">
              <a:lnSpc>
                <a:spcPct val="100000"/>
              </a:lnSpc>
              <a:spcBef>
                <a:spcPts val="0"/>
              </a:spcBef>
              <a:spcAft>
                <a:spcPts val="0"/>
              </a:spcAft>
              <a:buClr>
                <a:schemeClr val="lt1"/>
              </a:buClr>
              <a:buSzPts val="4800"/>
              <a:buNone/>
              <a:defRPr sz="4800">
                <a:solidFill>
                  <a:schemeClr val="lt1"/>
                </a:solidFill>
              </a:defRPr>
            </a:lvl5pPr>
            <a:lvl6pPr lvl="5" algn="ctr">
              <a:lnSpc>
                <a:spcPct val="100000"/>
              </a:lnSpc>
              <a:spcBef>
                <a:spcPts val="0"/>
              </a:spcBef>
              <a:spcAft>
                <a:spcPts val="0"/>
              </a:spcAft>
              <a:buClr>
                <a:schemeClr val="lt1"/>
              </a:buClr>
              <a:buSzPts val="4800"/>
              <a:buNone/>
              <a:defRPr sz="4800">
                <a:solidFill>
                  <a:schemeClr val="lt1"/>
                </a:solidFill>
              </a:defRPr>
            </a:lvl6pPr>
            <a:lvl7pPr lvl="6" algn="ctr">
              <a:lnSpc>
                <a:spcPct val="100000"/>
              </a:lnSpc>
              <a:spcBef>
                <a:spcPts val="0"/>
              </a:spcBef>
              <a:spcAft>
                <a:spcPts val="0"/>
              </a:spcAft>
              <a:buClr>
                <a:schemeClr val="lt1"/>
              </a:buClr>
              <a:buSzPts val="4800"/>
              <a:buNone/>
              <a:defRPr sz="4800">
                <a:solidFill>
                  <a:schemeClr val="lt1"/>
                </a:solidFill>
              </a:defRPr>
            </a:lvl7pPr>
            <a:lvl8pPr lvl="7" algn="ctr">
              <a:lnSpc>
                <a:spcPct val="100000"/>
              </a:lnSpc>
              <a:spcBef>
                <a:spcPts val="0"/>
              </a:spcBef>
              <a:spcAft>
                <a:spcPts val="0"/>
              </a:spcAft>
              <a:buClr>
                <a:schemeClr val="lt1"/>
              </a:buClr>
              <a:buSzPts val="4800"/>
              <a:buNone/>
              <a:defRPr sz="4800">
                <a:solidFill>
                  <a:schemeClr val="lt1"/>
                </a:solidFill>
              </a:defRPr>
            </a:lvl8pPr>
            <a:lvl9pPr lvl="8" algn="ctr">
              <a:lnSpc>
                <a:spcPct val="100000"/>
              </a:lnSpc>
              <a:spcBef>
                <a:spcPts val="0"/>
              </a:spcBef>
              <a:spcAft>
                <a:spcPts val="0"/>
              </a:spcAft>
              <a:buClr>
                <a:schemeClr val="lt1"/>
              </a:buClr>
              <a:buSzPts val="4800"/>
              <a:buNone/>
              <a:defRPr sz="4800">
                <a:solidFill>
                  <a:schemeClr val="lt1"/>
                </a:solidFill>
              </a:defRPr>
            </a:lvl9pPr>
          </a:lstStyle>
          <a:p/>
        </p:txBody>
      </p:sp>
      <p:sp>
        <p:nvSpPr>
          <p:cNvPr id="66" name="Google Shape;66;p25"/>
          <p:cNvSpPr txBox="1"/>
          <p:nvPr>
            <p:ph idx="7" type="title"/>
          </p:nvPr>
        </p:nvSpPr>
        <p:spPr>
          <a:xfrm>
            <a:off x="2091350" y="3454600"/>
            <a:ext cx="2227200" cy="1088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3000"/>
              <a:buNone/>
              <a:defRPr sz="3000">
                <a:solidFill>
                  <a:schemeClr val="lt1"/>
                </a:solidFill>
              </a:defRPr>
            </a:lvl1pPr>
            <a:lvl2pPr lvl="1" algn="ctr">
              <a:lnSpc>
                <a:spcPct val="100000"/>
              </a:lnSpc>
              <a:spcBef>
                <a:spcPts val="0"/>
              </a:spcBef>
              <a:spcAft>
                <a:spcPts val="0"/>
              </a:spcAft>
              <a:buClr>
                <a:schemeClr val="lt1"/>
              </a:buClr>
              <a:buSzPts val="4200"/>
              <a:buNone/>
              <a:defRPr sz="4200">
                <a:solidFill>
                  <a:schemeClr val="lt1"/>
                </a:solidFill>
              </a:defRPr>
            </a:lvl2pPr>
            <a:lvl3pPr lvl="2" algn="ctr">
              <a:lnSpc>
                <a:spcPct val="100000"/>
              </a:lnSpc>
              <a:spcBef>
                <a:spcPts val="0"/>
              </a:spcBef>
              <a:spcAft>
                <a:spcPts val="0"/>
              </a:spcAft>
              <a:buClr>
                <a:schemeClr val="lt1"/>
              </a:buClr>
              <a:buSzPts val="4200"/>
              <a:buNone/>
              <a:defRPr sz="4200">
                <a:solidFill>
                  <a:schemeClr val="lt1"/>
                </a:solidFill>
              </a:defRPr>
            </a:lvl3pPr>
            <a:lvl4pPr lvl="3" algn="ctr">
              <a:lnSpc>
                <a:spcPct val="100000"/>
              </a:lnSpc>
              <a:spcBef>
                <a:spcPts val="0"/>
              </a:spcBef>
              <a:spcAft>
                <a:spcPts val="0"/>
              </a:spcAft>
              <a:buClr>
                <a:schemeClr val="lt1"/>
              </a:buClr>
              <a:buSzPts val="4200"/>
              <a:buNone/>
              <a:defRPr sz="4200">
                <a:solidFill>
                  <a:schemeClr val="lt1"/>
                </a:solidFill>
              </a:defRPr>
            </a:lvl4pPr>
            <a:lvl5pPr lvl="4" algn="ctr">
              <a:lnSpc>
                <a:spcPct val="100000"/>
              </a:lnSpc>
              <a:spcBef>
                <a:spcPts val="0"/>
              </a:spcBef>
              <a:spcAft>
                <a:spcPts val="0"/>
              </a:spcAft>
              <a:buClr>
                <a:schemeClr val="lt1"/>
              </a:buClr>
              <a:buSzPts val="4200"/>
              <a:buNone/>
              <a:defRPr sz="4200">
                <a:solidFill>
                  <a:schemeClr val="lt1"/>
                </a:solidFill>
              </a:defRPr>
            </a:lvl5pPr>
            <a:lvl6pPr lvl="5" algn="ctr">
              <a:lnSpc>
                <a:spcPct val="100000"/>
              </a:lnSpc>
              <a:spcBef>
                <a:spcPts val="0"/>
              </a:spcBef>
              <a:spcAft>
                <a:spcPts val="0"/>
              </a:spcAft>
              <a:buClr>
                <a:schemeClr val="lt1"/>
              </a:buClr>
              <a:buSzPts val="4200"/>
              <a:buNone/>
              <a:defRPr sz="4200">
                <a:solidFill>
                  <a:schemeClr val="lt1"/>
                </a:solidFill>
              </a:defRPr>
            </a:lvl6pPr>
            <a:lvl7pPr lvl="6" algn="ctr">
              <a:lnSpc>
                <a:spcPct val="100000"/>
              </a:lnSpc>
              <a:spcBef>
                <a:spcPts val="0"/>
              </a:spcBef>
              <a:spcAft>
                <a:spcPts val="0"/>
              </a:spcAft>
              <a:buClr>
                <a:schemeClr val="lt1"/>
              </a:buClr>
              <a:buSzPts val="4200"/>
              <a:buNone/>
              <a:defRPr sz="4200">
                <a:solidFill>
                  <a:schemeClr val="lt1"/>
                </a:solidFill>
              </a:defRPr>
            </a:lvl7pPr>
            <a:lvl8pPr lvl="7" algn="ctr">
              <a:lnSpc>
                <a:spcPct val="100000"/>
              </a:lnSpc>
              <a:spcBef>
                <a:spcPts val="0"/>
              </a:spcBef>
              <a:spcAft>
                <a:spcPts val="0"/>
              </a:spcAft>
              <a:buClr>
                <a:schemeClr val="lt1"/>
              </a:buClr>
              <a:buSzPts val="4200"/>
              <a:buNone/>
              <a:defRPr sz="4200">
                <a:solidFill>
                  <a:schemeClr val="lt1"/>
                </a:solidFill>
              </a:defRPr>
            </a:lvl8pPr>
            <a:lvl9pPr lvl="8" algn="ctr">
              <a:lnSpc>
                <a:spcPct val="100000"/>
              </a:lnSpc>
              <a:spcBef>
                <a:spcPts val="0"/>
              </a:spcBef>
              <a:spcAft>
                <a:spcPts val="0"/>
              </a:spcAft>
              <a:buClr>
                <a:schemeClr val="lt1"/>
              </a:buClr>
              <a:buSzPts val="4200"/>
              <a:buNone/>
              <a:defRPr sz="4200">
                <a:solidFill>
                  <a:schemeClr val="lt1"/>
                </a:solidFill>
              </a:defRPr>
            </a:lvl9pPr>
          </a:lstStyle>
          <a:p/>
        </p:txBody>
      </p:sp>
      <p:sp>
        <p:nvSpPr>
          <p:cNvPr id="67" name="Google Shape;67;p25"/>
          <p:cNvSpPr txBox="1"/>
          <p:nvPr>
            <p:ph idx="8" type="title"/>
          </p:nvPr>
        </p:nvSpPr>
        <p:spPr>
          <a:xfrm>
            <a:off x="2091338" y="2722000"/>
            <a:ext cx="2227200" cy="732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4800"/>
              <a:buNone/>
              <a:defRPr sz="4800">
                <a:solidFill>
                  <a:schemeClr val="lt1"/>
                </a:solidFill>
              </a:defRPr>
            </a:lvl1pPr>
            <a:lvl2pPr lvl="1" algn="ctr">
              <a:lnSpc>
                <a:spcPct val="100000"/>
              </a:lnSpc>
              <a:spcBef>
                <a:spcPts val="0"/>
              </a:spcBef>
              <a:spcAft>
                <a:spcPts val="0"/>
              </a:spcAft>
              <a:buClr>
                <a:schemeClr val="lt1"/>
              </a:buClr>
              <a:buSzPts val="4800"/>
              <a:buNone/>
              <a:defRPr sz="4800">
                <a:solidFill>
                  <a:schemeClr val="lt1"/>
                </a:solidFill>
              </a:defRPr>
            </a:lvl2pPr>
            <a:lvl3pPr lvl="2" algn="ctr">
              <a:lnSpc>
                <a:spcPct val="100000"/>
              </a:lnSpc>
              <a:spcBef>
                <a:spcPts val="0"/>
              </a:spcBef>
              <a:spcAft>
                <a:spcPts val="0"/>
              </a:spcAft>
              <a:buClr>
                <a:schemeClr val="lt1"/>
              </a:buClr>
              <a:buSzPts val="4800"/>
              <a:buNone/>
              <a:defRPr sz="4800">
                <a:solidFill>
                  <a:schemeClr val="lt1"/>
                </a:solidFill>
              </a:defRPr>
            </a:lvl3pPr>
            <a:lvl4pPr lvl="3" algn="ctr">
              <a:lnSpc>
                <a:spcPct val="100000"/>
              </a:lnSpc>
              <a:spcBef>
                <a:spcPts val="0"/>
              </a:spcBef>
              <a:spcAft>
                <a:spcPts val="0"/>
              </a:spcAft>
              <a:buClr>
                <a:schemeClr val="lt1"/>
              </a:buClr>
              <a:buSzPts val="4800"/>
              <a:buNone/>
              <a:defRPr sz="4800">
                <a:solidFill>
                  <a:schemeClr val="lt1"/>
                </a:solidFill>
              </a:defRPr>
            </a:lvl4pPr>
            <a:lvl5pPr lvl="4" algn="ctr">
              <a:lnSpc>
                <a:spcPct val="100000"/>
              </a:lnSpc>
              <a:spcBef>
                <a:spcPts val="0"/>
              </a:spcBef>
              <a:spcAft>
                <a:spcPts val="0"/>
              </a:spcAft>
              <a:buClr>
                <a:schemeClr val="lt1"/>
              </a:buClr>
              <a:buSzPts val="4800"/>
              <a:buNone/>
              <a:defRPr sz="4800">
                <a:solidFill>
                  <a:schemeClr val="lt1"/>
                </a:solidFill>
              </a:defRPr>
            </a:lvl5pPr>
            <a:lvl6pPr lvl="5" algn="ctr">
              <a:lnSpc>
                <a:spcPct val="100000"/>
              </a:lnSpc>
              <a:spcBef>
                <a:spcPts val="0"/>
              </a:spcBef>
              <a:spcAft>
                <a:spcPts val="0"/>
              </a:spcAft>
              <a:buClr>
                <a:schemeClr val="lt1"/>
              </a:buClr>
              <a:buSzPts val="4800"/>
              <a:buNone/>
              <a:defRPr sz="4800">
                <a:solidFill>
                  <a:schemeClr val="lt1"/>
                </a:solidFill>
              </a:defRPr>
            </a:lvl6pPr>
            <a:lvl7pPr lvl="6" algn="ctr">
              <a:lnSpc>
                <a:spcPct val="100000"/>
              </a:lnSpc>
              <a:spcBef>
                <a:spcPts val="0"/>
              </a:spcBef>
              <a:spcAft>
                <a:spcPts val="0"/>
              </a:spcAft>
              <a:buClr>
                <a:schemeClr val="lt1"/>
              </a:buClr>
              <a:buSzPts val="4800"/>
              <a:buNone/>
              <a:defRPr sz="4800">
                <a:solidFill>
                  <a:schemeClr val="lt1"/>
                </a:solidFill>
              </a:defRPr>
            </a:lvl7pPr>
            <a:lvl8pPr lvl="7" algn="ctr">
              <a:lnSpc>
                <a:spcPct val="100000"/>
              </a:lnSpc>
              <a:spcBef>
                <a:spcPts val="0"/>
              </a:spcBef>
              <a:spcAft>
                <a:spcPts val="0"/>
              </a:spcAft>
              <a:buClr>
                <a:schemeClr val="lt1"/>
              </a:buClr>
              <a:buSzPts val="4800"/>
              <a:buNone/>
              <a:defRPr sz="4800">
                <a:solidFill>
                  <a:schemeClr val="lt1"/>
                </a:solidFill>
              </a:defRPr>
            </a:lvl8pPr>
            <a:lvl9pPr lvl="8" algn="ctr">
              <a:lnSpc>
                <a:spcPct val="100000"/>
              </a:lnSpc>
              <a:spcBef>
                <a:spcPts val="0"/>
              </a:spcBef>
              <a:spcAft>
                <a:spcPts val="0"/>
              </a:spcAft>
              <a:buClr>
                <a:schemeClr val="lt1"/>
              </a:buClr>
              <a:buSzPts val="4800"/>
              <a:buNone/>
              <a:defRPr sz="4800">
                <a:solidFill>
                  <a:schemeClr val="lt1"/>
                </a:solidFill>
              </a:defRPr>
            </a:lvl9pPr>
          </a:lstStyle>
          <a:p/>
        </p:txBody>
      </p:sp>
      <p:sp>
        <p:nvSpPr>
          <p:cNvPr id="68" name="Google Shape;68;p25"/>
          <p:cNvSpPr txBox="1"/>
          <p:nvPr>
            <p:ph idx="9" type="title"/>
          </p:nvPr>
        </p:nvSpPr>
        <p:spPr>
          <a:xfrm>
            <a:off x="4825475" y="3454600"/>
            <a:ext cx="2227200" cy="1088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3000"/>
              <a:buNone/>
              <a:defRPr sz="3000">
                <a:solidFill>
                  <a:schemeClr val="lt1"/>
                </a:solidFill>
              </a:defRPr>
            </a:lvl1pPr>
            <a:lvl2pPr lvl="1" algn="ctr">
              <a:lnSpc>
                <a:spcPct val="100000"/>
              </a:lnSpc>
              <a:spcBef>
                <a:spcPts val="0"/>
              </a:spcBef>
              <a:spcAft>
                <a:spcPts val="0"/>
              </a:spcAft>
              <a:buClr>
                <a:schemeClr val="lt1"/>
              </a:buClr>
              <a:buSzPts val="4200"/>
              <a:buNone/>
              <a:defRPr sz="4200">
                <a:solidFill>
                  <a:schemeClr val="lt1"/>
                </a:solidFill>
              </a:defRPr>
            </a:lvl2pPr>
            <a:lvl3pPr lvl="2" algn="ctr">
              <a:lnSpc>
                <a:spcPct val="100000"/>
              </a:lnSpc>
              <a:spcBef>
                <a:spcPts val="0"/>
              </a:spcBef>
              <a:spcAft>
                <a:spcPts val="0"/>
              </a:spcAft>
              <a:buClr>
                <a:schemeClr val="lt1"/>
              </a:buClr>
              <a:buSzPts val="4200"/>
              <a:buNone/>
              <a:defRPr sz="4200">
                <a:solidFill>
                  <a:schemeClr val="lt1"/>
                </a:solidFill>
              </a:defRPr>
            </a:lvl3pPr>
            <a:lvl4pPr lvl="3" algn="ctr">
              <a:lnSpc>
                <a:spcPct val="100000"/>
              </a:lnSpc>
              <a:spcBef>
                <a:spcPts val="0"/>
              </a:spcBef>
              <a:spcAft>
                <a:spcPts val="0"/>
              </a:spcAft>
              <a:buClr>
                <a:schemeClr val="lt1"/>
              </a:buClr>
              <a:buSzPts val="4200"/>
              <a:buNone/>
              <a:defRPr sz="4200">
                <a:solidFill>
                  <a:schemeClr val="lt1"/>
                </a:solidFill>
              </a:defRPr>
            </a:lvl4pPr>
            <a:lvl5pPr lvl="4" algn="ctr">
              <a:lnSpc>
                <a:spcPct val="100000"/>
              </a:lnSpc>
              <a:spcBef>
                <a:spcPts val="0"/>
              </a:spcBef>
              <a:spcAft>
                <a:spcPts val="0"/>
              </a:spcAft>
              <a:buClr>
                <a:schemeClr val="lt1"/>
              </a:buClr>
              <a:buSzPts val="4200"/>
              <a:buNone/>
              <a:defRPr sz="4200">
                <a:solidFill>
                  <a:schemeClr val="lt1"/>
                </a:solidFill>
              </a:defRPr>
            </a:lvl5pPr>
            <a:lvl6pPr lvl="5" algn="ctr">
              <a:lnSpc>
                <a:spcPct val="100000"/>
              </a:lnSpc>
              <a:spcBef>
                <a:spcPts val="0"/>
              </a:spcBef>
              <a:spcAft>
                <a:spcPts val="0"/>
              </a:spcAft>
              <a:buClr>
                <a:schemeClr val="lt1"/>
              </a:buClr>
              <a:buSzPts val="4200"/>
              <a:buNone/>
              <a:defRPr sz="4200">
                <a:solidFill>
                  <a:schemeClr val="lt1"/>
                </a:solidFill>
              </a:defRPr>
            </a:lvl6pPr>
            <a:lvl7pPr lvl="6" algn="ctr">
              <a:lnSpc>
                <a:spcPct val="100000"/>
              </a:lnSpc>
              <a:spcBef>
                <a:spcPts val="0"/>
              </a:spcBef>
              <a:spcAft>
                <a:spcPts val="0"/>
              </a:spcAft>
              <a:buClr>
                <a:schemeClr val="lt1"/>
              </a:buClr>
              <a:buSzPts val="4200"/>
              <a:buNone/>
              <a:defRPr sz="4200">
                <a:solidFill>
                  <a:schemeClr val="lt1"/>
                </a:solidFill>
              </a:defRPr>
            </a:lvl7pPr>
            <a:lvl8pPr lvl="7" algn="ctr">
              <a:lnSpc>
                <a:spcPct val="100000"/>
              </a:lnSpc>
              <a:spcBef>
                <a:spcPts val="0"/>
              </a:spcBef>
              <a:spcAft>
                <a:spcPts val="0"/>
              </a:spcAft>
              <a:buClr>
                <a:schemeClr val="lt1"/>
              </a:buClr>
              <a:buSzPts val="4200"/>
              <a:buNone/>
              <a:defRPr sz="4200">
                <a:solidFill>
                  <a:schemeClr val="lt1"/>
                </a:solidFill>
              </a:defRPr>
            </a:lvl8pPr>
            <a:lvl9pPr lvl="8" algn="ctr">
              <a:lnSpc>
                <a:spcPct val="100000"/>
              </a:lnSpc>
              <a:spcBef>
                <a:spcPts val="0"/>
              </a:spcBef>
              <a:spcAft>
                <a:spcPts val="0"/>
              </a:spcAft>
              <a:buClr>
                <a:schemeClr val="lt1"/>
              </a:buClr>
              <a:buSzPts val="4200"/>
              <a:buNone/>
              <a:defRPr sz="4200">
                <a:solidFill>
                  <a:schemeClr val="lt1"/>
                </a:solidFill>
              </a:defRPr>
            </a:lvl9pPr>
          </a:lstStyle>
          <a:p/>
        </p:txBody>
      </p:sp>
      <p:sp>
        <p:nvSpPr>
          <p:cNvPr id="69" name="Google Shape;69;p25"/>
          <p:cNvSpPr txBox="1"/>
          <p:nvPr>
            <p:ph idx="13" type="title"/>
          </p:nvPr>
        </p:nvSpPr>
        <p:spPr>
          <a:xfrm>
            <a:off x="4825463" y="2722000"/>
            <a:ext cx="2227200" cy="732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4800"/>
              <a:buNone/>
              <a:defRPr sz="4800">
                <a:solidFill>
                  <a:schemeClr val="lt1"/>
                </a:solidFill>
              </a:defRPr>
            </a:lvl1pPr>
            <a:lvl2pPr lvl="1" algn="ctr">
              <a:lnSpc>
                <a:spcPct val="100000"/>
              </a:lnSpc>
              <a:spcBef>
                <a:spcPts val="0"/>
              </a:spcBef>
              <a:spcAft>
                <a:spcPts val="0"/>
              </a:spcAft>
              <a:buClr>
                <a:schemeClr val="lt1"/>
              </a:buClr>
              <a:buSzPts val="4800"/>
              <a:buNone/>
              <a:defRPr sz="4800">
                <a:solidFill>
                  <a:schemeClr val="lt1"/>
                </a:solidFill>
              </a:defRPr>
            </a:lvl2pPr>
            <a:lvl3pPr lvl="2" algn="ctr">
              <a:lnSpc>
                <a:spcPct val="100000"/>
              </a:lnSpc>
              <a:spcBef>
                <a:spcPts val="0"/>
              </a:spcBef>
              <a:spcAft>
                <a:spcPts val="0"/>
              </a:spcAft>
              <a:buClr>
                <a:schemeClr val="lt1"/>
              </a:buClr>
              <a:buSzPts val="4800"/>
              <a:buNone/>
              <a:defRPr sz="4800">
                <a:solidFill>
                  <a:schemeClr val="lt1"/>
                </a:solidFill>
              </a:defRPr>
            </a:lvl3pPr>
            <a:lvl4pPr lvl="3" algn="ctr">
              <a:lnSpc>
                <a:spcPct val="100000"/>
              </a:lnSpc>
              <a:spcBef>
                <a:spcPts val="0"/>
              </a:spcBef>
              <a:spcAft>
                <a:spcPts val="0"/>
              </a:spcAft>
              <a:buClr>
                <a:schemeClr val="lt1"/>
              </a:buClr>
              <a:buSzPts val="4800"/>
              <a:buNone/>
              <a:defRPr sz="4800">
                <a:solidFill>
                  <a:schemeClr val="lt1"/>
                </a:solidFill>
              </a:defRPr>
            </a:lvl4pPr>
            <a:lvl5pPr lvl="4" algn="ctr">
              <a:lnSpc>
                <a:spcPct val="100000"/>
              </a:lnSpc>
              <a:spcBef>
                <a:spcPts val="0"/>
              </a:spcBef>
              <a:spcAft>
                <a:spcPts val="0"/>
              </a:spcAft>
              <a:buClr>
                <a:schemeClr val="lt1"/>
              </a:buClr>
              <a:buSzPts val="4800"/>
              <a:buNone/>
              <a:defRPr sz="4800">
                <a:solidFill>
                  <a:schemeClr val="lt1"/>
                </a:solidFill>
              </a:defRPr>
            </a:lvl5pPr>
            <a:lvl6pPr lvl="5" algn="ctr">
              <a:lnSpc>
                <a:spcPct val="100000"/>
              </a:lnSpc>
              <a:spcBef>
                <a:spcPts val="0"/>
              </a:spcBef>
              <a:spcAft>
                <a:spcPts val="0"/>
              </a:spcAft>
              <a:buClr>
                <a:schemeClr val="lt1"/>
              </a:buClr>
              <a:buSzPts val="4800"/>
              <a:buNone/>
              <a:defRPr sz="4800">
                <a:solidFill>
                  <a:schemeClr val="lt1"/>
                </a:solidFill>
              </a:defRPr>
            </a:lvl6pPr>
            <a:lvl7pPr lvl="6" algn="ctr">
              <a:lnSpc>
                <a:spcPct val="100000"/>
              </a:lnSpc>
              <a:spcBef>
                <a:spcPts val="0"/>
              </a:spcBef>
              <a:spcAft>
                <a:spcPts val="0"/>
              </a:spcAft>
              <a:buClr>
                <a:schemeClr val="lt1"/>
              </a:buClr>
              <a:buSzPts val="4800"/>
              <a:buNone/>
              <a:defRPr sz="4800">
                <a:solidFill>
                  <a:schemeClr val="lt1"/>
                </a:solidFill>
              </a:defRPr>
            </a:lvl7pPr>
            <a:lvl8pPr lvl="7" algn="ctr">
              <a:lnSpc>
                <a:spcPct val="100000"/>
              </a:lnSpc>
              <a:spcBef>
                <a:spcPts val="0"/>
              </a:spcBef>
              <a:spcAft>
                <a:spcPts val="0"/>
              </a:spcAft>
              <a:buClr>
                <a:schemeClr val="lt1"/>
              </a:buClr>
              <a:buSzPts val="4800"/>
              <a:buNone/>
              <a:defRPr sz="4800">
                <a:solidFill>
                  <a:schemeClr val="lt1"/>
                </a:solidFill>
              </a:defRPr>
            </a:lvl8pPr>
            <a:lvl9pPr lvl="8" algn="ctr">
              <a:lnSpc>
                <a:spcPct val="100000"/>
              </a:lnSpc>
              <a:spcBef>
                <a:spcPts val="0"/>
              </a:spcBef>
              <a:spcAft>
                <a:spcPts val="0"/>
              </a:spcAft>
              <a:buClr>
                <a:schemeClr val="lt1"/>
              </a:buClr>
              <a:buSzPts val="4800"/>
              <a:buNone/>
              <a:defRPr sz="4800">
                <a:solidFill>
                  <a:schemeClr val="lt1"/>
                </a:solidFill>
              </a:defRPr>
            </a:lvl9pPr>
          </a:lstStyle>
          <a:p/>
        </p:txBody>
      </p:sp>
      <p:sp>
        <p:nvSpPr>
          <p:cNvPr id="70" name="Google Shape;70;p25"/>
          <p:cNvSpPr/>
          <p:nvPr/>
        </p:nvSpPr>
        <p:spPr>
          <a:xfrm rot="5400000">
            <a:off x="4452450" y="2170125"/>
            <a:ext cx="239100" cy="85128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
    <p:spTree>
      <p:nvGrpSpPr>
        <p:cNvPr id="71" name="Shape 71"/>
        <p:cNvGrpSpPr/>
        <p:nvPr/>
      </p:nvGrpSpPr>
      <p:grpSpPr>
        <a:xfrm>
          <a:off x="0" y="0"/>
          <a:ext cx="0" cy="0"/>
          <a:chOff x="0" y="0"/>
          <a:chExt cx="0" cy="0"/>
        </a:xfrm>
      </p:grpSpPr>
      <p:sp>
        <p:nvSpPr>
          <p:cNvPr id="72" name="Google Shape;72;p26"/>
          <p:cNvSpPr txBox="1"/>
          <p:nvPr>
            <p:ph type="title"/>
          </p:nvPr>
        </p:nvSpPr>
        <p:spPr>
          <a:xfrm>
            <a:off x="311700" y="442567"/>
            <a:ext cx="8520600" cy="763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700"/>
              <a:buNone/>
              <a:defRPr sz="37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3" name="Google Shape;73;p26"/>
          <p:cNvSpPr/>
          <p:nvPr/>
        </p:nvSpPr>
        <p:spPr>
          <a:xfrm rot="5400000">
            <a:off x="4452450" y="2170125"/>
            <a:ext cx="239100" cy="85128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APTION_ONLY_1">
    <p:spTree>
      <p:nvGrpSpPr>
        <p:cNvPr id="74" name="Shape 74"/>
        <p:cNvGrpSpPr/>
        <p:nvPr/>
      </p:nvGrpSpPr>
      <p:grpSpPr>
        <a:xfrm>
          <a:off x="0" y="0"/>
          <a:ext cx="0" cy="0"/>
          <a:chOff x="0" y="0"/>
          <a:chExt cx="0" cy="0"/>
        </a:xfrm>
      </p:grpSpPr>
      <p:sp>
        <p:nvSpPr>
          <p:cNvPr id="75" name="Google Shape;75;p27"/>
          <p:cNvSpPr txBox="1"/>
          <p:nvPr>
            <p:ph type="title"/>
          </p:nvPr>
        </p:nvSpPr>
        <p:spPr>
          <a:xfrm>
            <a:off x="311700" y="442567"/>
            <a:ext cx="8520600" cy="763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700"/>
              <a:buNone/>
              <a:defRPr sz="37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6" name="Google Shape;76;p27"/>
          <p:cNvSpPr/>
          <p:nvPr/>
        </p:nvSpPr>
        <p:spPr>
          <a:xfrm rot="10800000">
            <a:off x="313350" y="2874050"/>
            <a:ext cx="8517300" cy="3667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TITLE_AND_BODY_1_1">
    <p:spTree>
      <p:nvGrpSpPr>
        <p:cNvPr id="77" name="Shape 77"/>
        <p:cNvGrpSpPr/>
        <p:nvPr/>
      </p:nvGrpSpPr>
      <p:grpSpPr>
        <a:xfrm>
          <a:off x="0" y="0"/>
          <a:ext cx="0" cy="0"/>
          <a:chOff x="0" y="0"/>
          <a:chExt cx="0" cy="0"/>
        </a:xfrm>
      </p:grpSpPr>
      <p:sp>
        <p:nvSpPr>
          <p:cNvPr id="78" name="Google Shape;78;p28"/>
          <p:cNvSpPr/>
          <p:nvPr/>
        </p:nvSpPr>
        <p:spPr>
          <a:xfrm>
            <a:off x="2240925" y="2810825"/>
            <a:ext cx="6589800" cy="37311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28"/>
          <p:cNvSpPr txBox="1"/>
          <p:nvPr>
            <p:ph type="title"/>
          </p:nvPr>
        </p:nvSpPr>
        <p:spPr>
          <a:xfrm>
            <a:off x="311700" y="442567"/>
            <a:ext cx="8520600" cy="763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700"/>
              <a:buNone/>
              <a:defRPr sz="37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0" name="Google Shape;80;p28"/>
          <p:cNvSpPr txBox="1"/>
          <p:nvPr>
            <p:ph idx="1" type="subTitle"/>
          </p:nvPr>
        </p:nvSpPr>
        <p:spPr>
          <a:xfrm>
            <a:off x="4764125" y="3427650"/>
            <a:ext cx="3066900" cy="914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81" name="Google Shape;81;p28"/>
          <p:cNvSpPr txBox="1"/>
          <p:nvPr>
            <p:ph idx="2" type="subTitle"/>
          </p:nvPr>
        </p:nvSpPr>
        <p:spPr>
          <a:xfrm>
            <a:off x="4764125" y="4448913"/>
            <a:ext cx="3066900" cy="607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82" name="Google Shape;82;p28"/>
          <p:cNvSpPr txBox="1"/>
          <p:nvPr>
            <p:ph idx="3" type="subTitle"/>
          </p:nvPr>
        </p:nvSpPr>
        <p:spPr>
          <a:xfrm>
            <a:off x="4764125" y="5195250"/>
            <a:ext cx="3066900" cy="7635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ive columns">
  <p:cSld name="TITLE_AND_BODY_1_1_1">
    <p:spTree>
      <p:nvGrpSpPr>
        <p:cNvPr id="83" name="Shape 83"/>
        <p:cNvGrpSpPr/>
        <p:nvPr/>
      </p:nvGrpSpPr>
      <p:grpSpPr>
        <a:xfrm>
          <a:off x="0" y="0"/>
          <a:ext cx="0" cy="0"/>
          <a:chOff x="0" y="0"/>
          <a:chExt cx="0" cy="0"/>
        </a:xfrm>
      </p:grpSpPr>
      <p:sp>
        <p:nvSpPr>
          <p:cNvPr id="84" name="Google Shape;84;p29"/>
          <p:cNvSpPr/>
          <p:nvPr/>
        </p:nvSpPr>
        <p:spPr>
          <a:xfrm>
            <a:off x="313350" y="1588225"/>
            <a:ext cx="8517300" cy="4251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5" name="Google Shape;85;p29"/>
          <p:cNvSpPr txBox="1"/>
          <p:nvPr>
            <p:ph idx="1" type="subTitle"/>
          </p:nvPr>
        </p:nvSpPr>
        <p:spPr>
          <a:xfrm>
            <a:off x="1990600" y="2529188"/>
            <a:ext cx="1872900" cy="387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p:txBody>
      </p:sp>
      <p:sp>
        <p:nvSpPr>
          <p:cNvPr id="86" name="Google Shape;86;p29"/>
          <p:cNvSpPr txBox="1"/>
          <p:nvPr>
            <p:ph type="title"/>
          </p:nvPr>
        </p:nvSpPr>
        <p:spPr>
          <a:xfrm>
            <a:off x="1990600" y="2199538"/>
            <a:ext cx="1872900" cy="435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2500"/>
              <a:buNone/>
              <a:defRPr sz="2500">
                <a:solidFill>
                  <a:schemeClr val="lt1"/>
                </a:solidFill>
              </a:defRPr>
            </a:lvl1pPr>
            <a:lvl2pPr lvl="1" algn="l">
              <a:lnSpc>
                <a:spcPct val="100000"/>
              </a:lnSpc>
              <a:spcBef>
                <a:spcPts val="0"/>
              </a:spcBef>
              <a:spcAft>
                <a:spcPts val="0"/>
              </a:spcAft>
              <a:buClr>
                <a:schemeClr val="lt1"/>
              </a:buClr>
              <a:buSzPts val="2200"/>
              <a:buNone/>
              <a:defRPr sz="2200">
                <a:solidFill>
                  <a:schemeClr val="lt1"/>
                </a:solidFill>
              </a:defRPr>
            </a:lvl2pPr>
            <a:lvl3pPr lvl="2" algn="l">
              <a:lnSpc>
                <a:spcPct val="100000"/>
              </a:lnSpc>
              <a:spcBef>
                <a:spcPts val="0"/>
              </a:spcBef>
              <a:spcAft>
                <a:spcPts val="0"/>
              </a:spcAft>
              <a:buClr>
                <a:schemeClr val="lt1"/>
              </a:buClr>
              <a:buSzPts val="2200"/>
              <a:buNone/>
              <a:defRPr sz="2200">
                <a:solidFill>
                  <a:schemeClr val="lt1"/>
                </a:solidFill>
              </a:defRPr>
            </a:lvl3pPr>
            <a:lvl4pPr lvl="3" algn="l">
              <a:lnSpc>
                <a:spcPct val="100000"/>
              </a:lnSpc>
              <a:spcBef>
                <a:spcPts val="0"/>
              </a:spcBef>
              <a:spcAft>
                <a:spcPts val="0"/>
              </a:spcAft>
              <a:buClr>
                <a:schemeClr val="lt1"/>
              </a:buClr>
              <a:buSzPts val="2200"/>
              <a:buNone/>
              <a:defRPr sz="2200">
                <a:solidFill>
                  <a:schemeClr val="lt1"/>
                </a:solidFill>
              </a:defRPr>
            </a:lvl4pPr>
            <a:lvl5pPr lvl="4" algn="l">
              <a:lnSpc>
                <a:spcPct val="100000"/>
              </a:lnSpc>
              <a:spcBef>
                <a:spcPts val="0"/>
              </a:spcBef>
              <a:spcAft>
                <a:spcPts val="0"/>
              </a:spcAft>
              <a:buClr>
                <a:schemeClr val="lt1"/>
              </a:buClr>
              <a:buSzPts val="2200"/>
              <a:buNone/>
              <a:defRPr sz="2200">
                <a:solidFill>
                  <a:schemeClr val="lt1"/>
                </a:solidFill>
              </a:defRPr>
            </a:lvl5pPr>
            <a:lvl6pPr lvl="5" algn="l">
              <a:lnSpc>
                <a:spcPct val="100000"/>
              </a:lnSpc>
              <a:spcBef>
                <a:spcPts val="0"/>
              </a:spcBef>
              <a:spcAft>
                <a:spcPts val="0"/>
              </a:spcAft>
              <a:buClr>
                <a:schemeClr val="lt1"/>
              </a:buClr>
              <a:buSzPts val="2200"/>
              <a:buNone/>
              <a:defRPr sz="2200">
                <a:solidFill>
                  <a:schemeClr val="lt1"/>
                </a:solidFill>
              </a:defRPr>
            </a:lvl6pPr>
            <a:lvl7pPr lvl="6" algn="l">
              <a:lnSpc>
                <a:spcPct val="100000"/>
              </a:lnSpc>
              <a:spcBef>
                <a:spcPts val="0"/>
              </a:spcBef>
              <a:spcAft>
                <a:spcPts val="0"/>
              </a:spcAft>
              <a:buClr>
                <a:schemeClr val="lt1"/>
              </a:buClr>
              <a:buSzPts val="2200"/>
              <a:buNone/>
              <a:defRPr sz="2200">
                <a:solidFill>
                  <a:schemeClr val="lt1"/>
                </a:solidFill>
              </a:defRPr>
            </a:lvl7pPr>
            <a:lvl8pPr lvl="7" algn="l">
              <a:lnSpc>
                <a:spcPct val="100000"/>
              </a:lnSpc>
              <a:spcBef>
                <a:spcPts val="0"/>
              </a:spcBef>
              <a:spcAft>
                <a:spcPts val="0"/>
              </a:spcAft>
              <a:buClr>
                <a:schemeClr val="lt1"/>
              </a:buClr>
              <a:buSzPts val="2200"/>
              <a:buNone/>
              <a:defRPr sz="2200">
                <a:solidFill>
                  <a:schemeClr val="lt1"/>
                </a:solidFill>
              </a:defRPr>
            </a:lvl8pPr>
            <a:lvl9pPr lvl="8" algn="l">
              <a:lnSpc>
                <a:spcPct val="100000"/>
              </a:lnSpc>
              <a:spcBef>
                <a:spcPts val="0"/>
              </a:spcBef>
              <a:spcAft>
                <a:spcPts val="0"/>
              </a:spcAft>
              <a:buClr>
                <a:schemeClr val="lt1"/>
              </a:buClr>
              <a:buSzPts val="2200"/>
              <a:buNone/>
              <a:defRPr sz="2200">
                <a:solidFill>
                  <a:schemeClr val="lt1"/>
                </a:solidFill>
              </a:defRPr>
            </a:lvl9pPr>
          </a:lstStyle>
          <a:p/>
        </p:txBody>
      </p:sp>
      <p:sp>
        <p:nvSpPr>
          <p:cNvPr id="87" name="Google Shape;87;p29"/>
          <p:cNvSpPr txBox="1"/>
          <p:nvPr>
            <p:ph idx="2" type="title"/>
          </p:nvPr>
        </p:nvSpPr>
        <p:spPr>
          <a:xfrm>
            <a:off x="311700" y="442567"/>
            <a:ext cx="8520600" cy="763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700"/>
              <a:buNone/>
              <a:defRPr sz="37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8" name="Google Shape;88;p29"/>
          <p:cNvSpPr txBox="1"/>
          <p:nvPr>
            <p:ph idx="3" type="title"/>
          </p:nvPr>
        </p:nvSpPr>
        <p:spPr>
          <a:xfrm>
            <a:off x="801875" y="2144613"/>
            <a:ext cx="951600" cy="7326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Clr>
                <a:schemeClr val="lt1"/>
              </a:buClr>
              <a:buSzPts val="4800"/>
              <a:buNone/>
              <a:defRPr sz="4800">
                <a:solidFill>
                  <a:schemeClr val="lt1"/>
                </a:solidFill>
              </a:defRPr>
            </a:lvl1pPr>
            <a:lvl2pPr lvl="1" algn="ctr">
              <a:lnSpc>
                <a:spcPct val="100000"/>
              </a:lnSpc>
              <a:spcBef>
                <a:spcPts val="0"/>
              </a:spcBef>
              <a:spcAft>
                <a:spcPts val="0"/>
              </a:spcAft>
              <a:buClr>
                <a:schemeClr val="lt1"/>
              </a:buClr>
              <a:buSzPts val="4800"/>
              <a:buNone/>
              <a:defRPr sz="4800">
                <a:solidFill>
                  <a:schemeClr val="lt1"/>
                </a:solidFill>
              </a:defRPr>
            </a:lvl2pPr>
            <a:lvl3pPr lvl="2" algn="ctr">
              <a:lnSpc>
                <a:spcPct val="100000"/>
              </a:lnSpc>
              <a:spcBef>
                <a:spcPts val="0"/>
              </a:spcBef>
              <a:spcAft>
                <a:spcPts val="0"/>
              </a:spcAft>
              <a:buClr>
                <a:schemeClr val="lt1"/>
              </a:buClr>
              <a:buSzPts val="4800"/>
              <a:buNone/>
              <a:defRPr sz="4800">
                <a:solidFill>
                  <a:schemeClr val="lt1"/>
                </a:solidFill>
              </a:defRPr>
            </a:lvl3pPr>
            <a:lvl4pPr lvl="3" algn="ctr">
              <a:lnSpc>
                <a:spcPct val="100000"/>
              </a:lnSpc>
              <a:spcBef>
                <a:spcPts val="0"/>
              </a:spcBef>
              <a:spcAft>
                <a:spcPts val="0"/>
              </a:spcAft>
              <a:buClr>
                <a:schemeClr val="lt1"/>
              </a:buClr>
              <a:buSzPts val="4800"/>
              <a:buNone/>
              <a:defRPr sz="4800">
                <a:solidFill>
                  <a:schemeClr val="lt1"/>
                </a:solidFill>
              </a:defRPr>
            </a:lvl4pPr>
            <a:lvl5pPr lvl="4" algn="ctr">
              <a:lnSpc>
                <a:spcPct val="100000"/>
              </a:lnSpc>
              <a:spcBef>
                <a:spcPts val="0"/>
              </a:spcBef>
              <a:spcAft>
                <a:spcPts val="0"/>
              </a:spcAft>
              <a:buClr>
                <a:schemeClr val="lt1"/>
              </a:buClr>
              <a:buSzPts val="4800"/>
              <a:buNone/>
              <a:defRPr sz="4800">
                <a:solidFill>
                  <a:schemeClr val="lt1"/>
                </a:solidFill>
              </a:defRPr>
            </a:lvl5pPr>
            <a:lvl6pPr lvl="5" algn="ctr">
              <a:lnSpc>
                <a:spcPct val="100000"/>
              </a:lnSpc>
              <a:spcBef>
                <a:spcPts val="0"/>
              </a:spcBef>
              <a:spcAft>
                <a:spcPts val="0"/>
              </a:spcAft>
              <a:buClr>
                <a:schemeClr val="lt1"/>
              </a:buClr>
              <a:buSzPts val="4800"/>
              <a:buNone/>
              <a:defRPr sz="4800">
                <a:solidFill>
                  <a:schemeClr val="lt1"/>
                </a:solidFill>
              </a:defRPr>
            </a:lvl6pPr>
            <a:lvl7pPr lvl="6" algn="ctr">
              <a:lnSpc>
                <a:spcPct val="100000"/>
              </a:lnSpc>
              <a:spcBef>
                <a:spcPts val="0"/>
              </a:spcBef>
              <a:spcAft>
                <a:spcPts val="0"/>
              </a:spcAft>
              <a:buClr>
                <a:schemeClr val="lt1"/>
              </a:buClr>
              <a:buSzPts val="4800"/>
              <a:buNone/>
              <a:defRPr sz="4800">
                <a:solidFill>
                  <a:schemeClr val="lt1"/>
                </a:solidFill>
              </a:defRPr>
            </a:lvl7pPr>
            <a:lvl8pPr lvl="7" algn="ctr">
              <a:lnSpc>
                <a:spcPct val="100000"/>
              </a:lnSpc>
              <a:spcBef>
                <a:spcPts val="0"/>
              </a:spcBef>
              <a:spcAft>
                <a:spcPts val="0"/>
              </a:spcAft>
              <a:buClr>
                <a:schemeClr val="lt1"/>
              </a:buClr>
              <a:buSzPts val="4800"/>
              <a:buNone/>
              <a:defRPr sz="4800">
                <a:solidFill>
                  <a:schemeClr val="lt1"/>
                </a:solidFill>
              </a:defRPr>
            </a:lvl8pPr>
            <a:lvl9pPr lvl="8" algn="ctr">
              <a:lnSpc>
                <a:spcPct val="100000"/>
              </a:lnSpc>
              <a:spcBef>
                <a:spcPts val="0"/>
              </a:spcBef>
              <a:spcAft>
                <a:spcPts val="0"/>
              </a:spcAft>
              <a:buClr>
                <a:schemeClr val="lt1"/>
              </a:buClr>
              <a:buSzPts val="4800"/>
              <a:buNone/>
              <a:defRPr sz="4800">
                <a:solidFill>
                  <a:schemeClr val="lt1"/>
                </a:solidFill>
              </a:defRPr>
            </a:lvl9pPr>
          </a:lstStyle>
          <a:p/>
        </p:txBody>
      </p:sp>
      <p:sp>
        <p:nvSpPr>
          <p:cNvPr id="89" name="Google Shape;89;p29"/>
          <p:cNvSpPr txBox="1"/>
          <p:nvPr>
            <p:ph idx="4" type="subTitle"/>
          </p:nvPr>
        </p:nvSpPr>
        <p:spPr>
          <a:xfrm>
            <a:off x="1990600" y="3712500"/>
            <a:ext cx="1872900" cy="387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p:txBody>
      </p:sp>
      <p:sp>
        <p:nvSpPr>
          <p:cNvPr id="90" name="Google Shape;90;p29"/>
          <p:cNvSpPr txBox="1"/>
          <p:nvPr>
            <p:ph idx="5" type="title"/>
          </p:nvPr>
        </p:nvSpPr>
        <p:spPr>
          <a:xfrm>
            <a:off x="1990600" y="3382850"/>
            <a:ext cx="1872900" cy="435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2500"/>
              <a:buNone/>
              <a:defRPr sz="2500">
                <a:solidFill>
                  <a:schemeClr val="lt1"/>
                </a:solidFill>
              </a:defRPr>
            </a:lvl1pPr>
            <a:lvl2pPr lvl="1" algn="l">
              <a:lnSpc>
                <a:spcPct val="100000"/>
              </a:lnSpc>
              <a:spcBef>
                <a:spcPts val="0"/>
              </a:spcBef>
              <a:spcAft>
                <a:spcPts val="0"/>
              </a:spcAft>
              <a:buClr>
                <a:schemeClr val="lt1"/>
              </a:buClr>
              <a:buSzPts val="2200"/>
              <a:buNone/>
              <a:defRPr sz="2200">
                <a:solidFill>
                  <a:schemeClr val="lt1"/>
                </a:solidFill>
              </a:defRPr>
            </a:lvl2pPr>
            <a:lvl3pPr lvl="2" algn="l">
              <a:lnSpc>
                <a:spcPct val="100000"/>
              </a:lnSpc>
              <a:spcBef>
                <a:spcPts val="0"/>
              </a:spcBef>
              <a:spcAft>
                <a:spcPts val="0"/>
              </a:spcAft>
              <a:buClr>
                <a:schemeClr val="lt1"/>
              </a:buClr>
              <a:buSzPts val="2200"/>
              <a:buNone/>
              <a:defRPr sz="2200">
                <a:solidFill>
                  <a:schemeClr val="lt1"/>
                </a:solidFill>
              </a:defRPr>
            </a:lvl3pPr>
            <a:lvl4pPr lvl="3" algn="l">
              <a:lnSpc>
                <a:spcPct val="100000"/>
              </a:lnSpc>
              <a:spcBef>
                <a:spcPts val="0"/>
              </a:spcBef>
              <a:spcAft>
                <a:spcPts val="0"/>
              </a:spcAft>
              <a:buClr>
                <a:schemeClr val="lt1"/>
              </a:buClr>
              <a:buSzPts val="2200"/>
              <a:buNone/>
              <a:defRPr sz="2200">
                <a:solidFill>
                  <a:schemeClr val="lt1"/>
                </a:solidFill>
              </a:defRPr>
            </a:lvl4pPr>
            <a:lvl5pPr lvl="4" algn="l">
              <a:lnSpc>
                <a:spcPct val="100000"/>
              </a:lnSpc>
              <a:spcBef>
                <a:spcPts val="0"/>
              </a:spcBef>
              <a:spcAft>
                <a:spcPts val="0"/>
              </a:spcAft>
              <a:buClr>
                <a:schemeClr val="lt1"/>
              </a:buClr>
              <a:buSzPts val="2200"/>
              <a:buNone/>
              <a:defRPr sz="2200">
                <a:solidFill>
                  <a:schemeClr val="lt1"/>
                </a:solidFill>
              </a:defRPr>
            </a:lvl5pPr>
            <a:lvl6pPr lvl="5" algn="l">
              <a:lnSpc>
                <a:spcPct val="100000"/>
              </a:lnSpc>
              <a:spcBef>
                <a:spcPts val="0"/>
              </a:spcBef>
              <a:spcAft>
                <a:spcPts val="0"/>
              </a:spcAft>
              <a:buClr>
                <a:schemeClr val="lt1"/>
              </a:buClr>
              <a:buSzPts val="2200"/>
              <a:buNone/>
              <a:defRPr sz="2200">
                <a:solidFill>
                  <a:schemeClr val="lt1"/>
                </a:solidFill>
              </a:defRPr>
            </a:lvl6pPr>
            <a:lvl7pPr lvl="6" algn="l">
              <a:lnSpc>
                <a:spcPct val="100000"/>
              </a:lnSpc>
              <a:spcBef>
                <a:spcPts val="0"/>
              </a:spcBef>
              <a:spcAft>
                <a:spcPts val="0"/>
              </a:spcAft>
              <a:buClr>
                <a:schemeClr val="lt1"/>
              </a:buClr>
              <a:buSzPts val="2200"/>
              <a:buNone/>
              <a:defRPr sz="2200">
                <a:solidFill>
                  <a:schemeClr val="lt1"/>
                </a:solidFill>
              </a:defRPr>
            </a:lvl7pPr>
            <a:lvl8pPr lvl="7" algn="l">
              <a:lnSpc>
                <a:spcPct val="100000"/>
              </a:lnSpc>
              <a:spcBef>
                <a:spcPts val="0"/>
              </a:spcBef>
              <a:spcAft>
                <a:spcPts val="0"/>
              </a:spcAft>
              <a:buClr>
                <a:schemeClr val="lt1"/>
              </a:buClr>
              <a:buSzPts val="2200"/>
              <a:buNone/>
              <a:defRPr sz="2200">
                <a:solidFill>
                  <a:schemeClr val="lt1"/>
                </a:solidFill>
              </a:defRPr>
            </a:lvl8pPr>
            <a:lvl9pPr lvl="8" algn="l">
              <a:lnSpc>
                <a:spcPct val="100000"/>
              </a:lnSpc>
              <a:spcBef>
                <a:spcPts val="0"/>
              </a:spcBef>
              <a:spcAft>
                <a:spcPts val="0"/>
              </a:spcAft>
              <a:buClr>
                <a:schemeClr val="lt1"/>
              </a:buClr>
              <a:buSzPts val="2200"/>
              <a:buNone/>
              <a:defRPr sz="2200">
                <a:solidFill>
                  <a:schemeClr val="lt1"/>
                </a:solidFill>
              </a:defRPr>
            </a:lvl9pPr>
          </a:lstStyle>
          <a:p/>
        </p:txBody>
      </p:sp>
      <p:sp>
        <p:nvSpPr>
          <p:cNvPr id="91" name="Google Shape;91;p29"/>
          <p:cNvSpPr txBox="1"/>
          <p:nvPr>
            <p:ph idx="6" type="title"/>
          </p:nvPr>
        </p:nvSpPr>
        <p:spPr>
          <a:xfrm>
            <a:off x="801875" y="3327925"/>
            <a:ext cx="951600" cy="7326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Clr>
                <a:schemeClr val="lt1"/>
              </a:buClr>
              <a:buSzPts val="4800"/>
              <a:buNone/>
              <a:defRPr sz="4800">
                <a:solidFill>
                  <a:schemeClr val="lt1"/>
                </a:solidFill>
              </a:defRPr>
            </a:lvl1pPr>
            <a:lvl2pPr lvl="1" algn="ctr">
              <a:lnSpc>
                <a:spcPct val="100000"/>
              </a:lnSpc>
              <a:spcBef>
                <a:spcPts val="0"/>
              </a:spcBef>
              <a:spcAft>
                <a:spcPts val="0"/>
              </a:spcAft>
              <a:buClr>
                <a:schemeClr val="lt1"/>
              </a:buClr>
              <a:buSzPts val="4800"/>
              <a:buNone/>
              <a:defRPr sz="4800">
                <a:solidFill>
                  <a:schemeClr val="lt1"/>
                </a:solidFill>
              </a:defRPr>
            </a:lvl2pPr>
            <a:lvl3pPr lvl="2" algn="ctr">
              <a:lnSpc>
                <a:spcPct val="100000"/>
              </a:lnSpc>
              <a:spcBef>
                <a:spcPts val="0"/>
              </a:spcBef>
              <a:spcAft>
                <a:spcPts val="0"/>
              </a:spcAft>
              <a:buClr>
                <a:schemeClr val="lt1"/>
              </a:buClr>
              <a:buSzPts val="4800"/>
              <a:buNone/>
              <a:defRPr sz="4800">
                <a:solidFill>
                  <a:schemeClr val="lt1"/>
                </a:solidFill>
              </a:defRPr>
            </a:lvl3pPr>
            <a:lvl4pPr lvl="3" algn="ctr">
              <a:lnSpc>
                <a:spcPct val="100000"/>
              </a:lnSpc>
              <a:spcBef>
                <a:spcPts val="0"/>
              </a:spcBef>
              <a:spcAft>
                <a:spcPts val="0"/>
              </a:spcAft>
              <a:buClr>
                <a:schemeClr val="lt1"/>
              </a:buClr>
              <a:buSzPts val="4800"/>
              <a:buNone/>
              <a:defRPr sz="4800">
                <a:solidFill>
                  <a:schemeClr val="lt1"/>
                </a:solidFill>
              </a:defRPr>
            </a:lvl4pPr>
            <a:lvl5pPr lvl="4" algn="ctr">
              <a:lnSpc>
                <a:spcPct val="100000"/>
              </a:lnSpc>
              <a:spcBef>
                <a:spcPts val="0"/>
              </a:spcBef>
              <a:spcAft>
                <a:spcPts val="0"/>
              </a:spcAft>
              <a:buClr>
                <a:schemeClr val="lt1"/>
              </a:buClr>
              <a:buSzPts val="4800"/>
              <a:buNone/>
              <a:defRPr sz="4800">
                <a:solidFill>
                  <a:schemeClr val="lt1"/>
                </a:solidFill>
              </a:defRPr>
            </a:lvl5pPr>
            <a:lvl6pPr lvl="5" algn="ctr">
              <a:lnSpc>
                <a:spcPct val="100000"/>
              </a:lnSpc>
              <a:spcBef>
                <a:spcPts val="0"/>
              </a:spcBef>
              <a:spcAft>
                <a:spcPts val="0"/>
              </a:spcAft>
              <a:buClr>
                <a:schemeClr val="lt1"/>
              </a:buClr>
              <a:buSzPts val="4800"/>
              <a:buNone/>
              <a:defRPr sz="4800">
                <a:solidFill>
                  <a:schemeClr val="lt1"/>
                </a:solidFill>
              </a:defRPr>
            </a:lvl6pPr>
            <a:lvl7pPr lvl="6" algn="ctr">
              <a:lnSpc>
                <a:spcPct val="100000"/>
              </a:lnSpc>
              <a:spcBef>
                <a:spcPts val="0"/>
              </a:spcBef>
              <a:spcAft>
                <a:spcPts val="0"/>
              </a:spcAft>
              <a:buClr>
                <a:schemeClr val="lt1"/>
              </a:buClr>
              <a:buSzPts val="4800"/>
              <a:buNone/>
              <a:defRPr sz="4800">
                <a:solidFill>
                  <a:schemeClr val="lt1"/>
                </a:solidFill>
              </a:defRPr>
            </a:lvl7pPr>
            <a:lvl8pPr lvl="7" algn="ctr">
              <a:lnSpc>
                <a:spcPct val="100000"/>
              </a:lnSpc>
              <a:spcBef>
                <a:spcPts val="0"/>
              </a:spcBef>
              <a:spcAft>
                <a:spcPts val="0"/>
              </a:spcAft>
              <a:buClr>
                <a:schemeClr val="lt1"/>
              </a:buClr>
              <a:buSzPts val="4800"/>
              <a:buNone/>
              <a:defRPr sz="4800">
                <a:solidFill>
                  <a:schemeClr val="lt1"/>
                </a:solidFill>
              </a:defRPr>
            </a:lvl8pPr>
            <a:lvl9pPr lvl="8" algn="ctr">
              <a:lnSpc>
                <a:spcPct val="100000"/>
              </a:lnSpc>
              <a:spcBef>
                <a:spcPts val="0"/>
              </a:spcBef>
              <a:spcAft>
                <a:spcPts val="0"/>
              </a:spcAft>
              <a:buClr>
                <a:schemeClr val="lt1"/>
              </a:buClr>
              <a:buSzPts val="4800"/>
              <a:buNone/>
              <a:defRPr sz="4800">
                <a:solidFill>
                  <a:schemeClr val="lt1"/>
                </a:solidFill>
              </a:defRPr>
            </a:lvl9pPr>
          </a:lstStyle>
          <a:p/>
        </p:txBody>
      </p:sp>
      <p:sp>
        <p:nvSpPr>
          <p:cNvPr id="92" name="Google Shape;92;p29"/>
          <p:cNvSpPr txBox="1"/>
          <p:nvPr>
            <p:ph idx="7" type="subTitle"/>
          </p:nvPr>
        </p:nvSpPr>
        <p:spPr>
          <a:xfrm>
            <a:off x="6069980" y="2529188"/>
            <a:ext cx="1872900" cy="387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p:txBody>
      </p:sp>
      <p:sp>
        <p:nvSpPr>
          <p:cNvPr id="93" name="Google Shape;93;p29"/>
          <p:cNvSpPr txBox="1"/>
          <p:nvPr>
            <p:ph idx="8" type="title"/>
          </p:nvPr>
        </p:nvSpPr>
        <p:spPr>
          <a:xfrm>
            <a:off x="6069980" y="2199538"/>
            <a:ext cx="1872900" cy="435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2500"/>
              <a:buNone/>
              <a:defRPr sz="2500">
                <a:solidFill>
                  <a:schemeClr val="lt1"/>
                </a:solidFill>
              </a:defRPr>
            </a:lvl1pPr>
            <a:lvl2pPr lvl="1" algn="l">
              <a:lnSpc>
                <a:spcPct val="100000"/>
              </a:lnSpc>
              <a:spcBef>
                <a:spcPts val="0"/>
              </a:spcBef>
              <a:spcAft>
                <a:spcPts val="0"/>
              </a:spcAft>
              <a:buClr>
                <a:schemeClr val="lt1"/>
              </a:buClr>
              <a:buSzPts val="2200"/>
              <a:buNone/>
              <a:defRPr sz="2200">
                <a:solidFill>
                  <a:schemeClr val="lt1"/>
                </a:solidFill>
              </a:defRPr>
            </a:lvl2pPr>
            <a:lvl3pPr lvl="2" algn="l">
              <a:lnSpc>
                <a:spcPct val="100000"/>
              </a:lnSpc>
              <a:spcBef>
                <a:spcPts val="0"/>
              </a:spcBef>
              <a:spcAft>
                <a:spcPts val="0"/>
              </a:spcAft>
              <a:buClr>
                <a:schemeClr val="lt1"/>
              </a:buClr>
              <a:buSzPts val="2200"/>
              <a:buNone/>
              <a:defRPr sz="2200">
                <a:solidFill>
                  <a:schemeClr val="lt1"/>
                </a:solidFill>
              </a:defRPr>
            </a:lvl3pPr>
            <a:lvl4pPr lvl="3" algn="l">
              <a:lnSpc>
                <a:spcPct val="100000"/>
              </a:lnSpc>
              <a:spcBef>
                <a:spcPts val="0"/>
              </a:spcBef>
              <a:spcAft>
                <a:spcPts val="0"/>
              </a:spcAft>
              <a:buClr>
                <a:schemeClr val="lt1"/>
              </a:buClr>
              <a:buSzPts val="2200"/>
              <a:buNone/>
              <a:defRPr sz="2200">
                <a:solidFill>
                  <a:schemeClr val="lt1"/>
                </a:solidFill>
              </a:defRPr>
            </a:lvl4pPr>
            <a:lvl5pPr lvl="4" algn="l">
              <a:lnSpc>
                <a:spcPct val="100000"/>
              </a:lnSpc>
              <a:spcBef>
                <a:spcPts val="0"/>
              </a:spcBef>
              <a:spcAft>
                <a:spcPts val="0"/>
              </a:spcAft>
              <a:buClr>
                <a:schemeClr val="lt1"/>
              </a:buClr>
              <a:buSzPts val="2200"/>
              <a:buNone/>
              <a:defRPr sz="2200">
                <a:solidFill>
                  <a:schemeClr val="lt1"/>
                </a:solidFill>
              </a:defRPr>
            </a:lvl5pPr>
            <a:lvl6pPr lvl="5" algn="l">
              <a:lnSpc>
                <a:spcPct val="100000"/>
              </a:lnSpc>
              <a:spcBef>
                <a:spcPts val="0"/>
              </a:spcBef>
              <a:spcAft>
                <a:spcPts val="0"/>
              </a:spcAft>
              <a:buClr>
                <a:schemeClr val="lt1"/>
              </a:buClr>
              <a:buSzPts val="2200"/>
              <a:buNone/>
              <a:defRPr sz="2200">
                <a:solidFill>
                  <a:schemeClr val="lt1"/>
                </a:solidFill>
              </a:defRPr>
            </a:lvl6pPr>
            <a:lvl7pPr lvl="6" algn="l">
              <a:lnSpc>
                <a:spcPct val="100000"/>
              </a:lnSpc>
              <a:spcBef>
                <a:spcPts val="0"/>
              </a:spcBef>
              <a:spcAft>
                <a:spcPts val="0"/>
              </a:spcAft>
              <a:buClr>
                <a:schemeClr val="lt1"/>
              </a:buClr>
              <a:buSzPts val="2200"/>
              <a:buNone/>
              <a:defRPr sz="2200">
                <a:solidFill>
                  <a:schemeClr val="lt1"/>
                </a:solidFill>
              </a:defRPr>
            </a:lvl7pPr>
            <a:lvl8pPr lvl="7" algn="l">
              <a:lnSpc>
                <a:spcPct val="100000"/>
              </a:lnSpc>
              <a:spcBef>
                <a:spcPts val="0"/>
              </a:spcBef>
              <a:spcAft>
                <a:spcPts val="0"/>
              </a:spcAft>
              <a:buClr>
                <a:schemeClr val="lt1"/>
              </a:buClr>
              <a:buSzPts val="2200"/>
              <a:buNone/>
              <a:defRPr sz="2200">
                <a:solidFill>
                  <a:schemeClr val="lt1"/>
                </a:solidFill>
              </a:defRPr>
            </a:lvl8pPr>
            <a:lvl9pPr lvl="8" algn="l">
              <a:lnSpc>
                <a:spcPct val="100000"/>
              </a:lnSpc>
              <a:spcBef>
                <a:spcPts val="0"/>
              </a:spcBef>
              <a:spcAft>
                <a:spcPts val="0"/>
              </a:spcAft>
              <a:buClr>
                <a:schemeClr val="lt1"/>
              </a:buClr>
              <a:buSzPts val="2200"/>
              <a:buNone/>
              <a:defRPr sz="2200">
                <a:solidFill>
                  <a:schemeClr val="lt1"/>
                </a:solidFill>
              </a:defRPr>
            </a:lvl9pPr>
          </a:lstStyle>
          <a:p/>
        </p:txBody>
      </p:sp>
      <p:sp>
        <p:nvSpPr>
          <p:cNvPr id="94" name="Google Shape;94;p29"/>
          <p:cNvSpPr txBox="1"/>
          <p:nvPr>
            <p:ph idx="9" type="title"/>
          </p:nvPr>
        </p:nvSpPr>
        <p:spPr>
          <a:xfrm>
            <a:off x="4936605" y="2144613"/>
            <a:ext cx="896400" cy="7326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Clr>
                <a:schemeClr val="lt1"/>
              </a:buClr>
              <a:buSzPts val="4800"/>
              <a:buNone/>
              <a:defRPr sz="4800">
                <a:solidFill>
                  <a:schemeClr val="lt1"/>
                </a:solidFill>
              </a:defRPr>
            </a:lvl1pPr>
            <a:lvl2pPr lvl="1" algn="ctr">
              <a:lnSpc>
                <a:spcPct val="100000"/>
              </a:lnSpc>
              <a:spcBef>
                <a:spcPts val="0"/>
              </a:spcBef>
              <a:spcAft>
                <a:spcPts val="0"/>
              </a:spcAft>
              <a:buClr>
                <a:schemeClr val="lt1"/>
              </a:buClr>
              <a:buSzPts val="4800"/>
              <a:buNone/>
              <a:defRPr sz="4800">
                <a:solidFill>
                  <a:schemeClr val="lt1"/>
                </a:solidFill>
              </a:defRPr>
            </a:lvl2pPr>
            <a:lvl3pPr lvl="2" algn="ctr">
              <a:lnSpc>
                <a:spcPct val="100000"/>
              </a:lnSpc>
              <a:spcBef>
                <a:spcPts val="0"/>
              </a:spcBef>
              <a:spcAft>
                <a:spcPts val="0"/>
              </a:spcAft>
              <a:buClr>
                <a:schemeClr val="lt1"/>
              </a:buClr>
              <a:buSzPts val="4800"/>
              <a:buNone/>
              <a:defRPr sz="4800">
                <a:solidFill>
                  <a:schemeClr val="lt1"/>
                </a:solidFill>
              </a:defRPr>
            </a:lvl3pPr>
            <a:lvl4pPr lvl="3" algn="ctr">
              <a:lnSpc>
                <a:spcPct val="100000"/>
              </a:lnSpc>
              <a:spcBef>
                <a:spcPts val="0"/>
              </a:spcBef>
              <a:spcAft>
                <a:spcPts val="0"/>
              </a:spcAft>
              <a:buClr>
                <a:schemeClr val="lt1"/>
              </a:buClr>
              <a:buSzPts val="4800"/>
              <a:buNone/>
              <a:defRPr sz="4800">
                <a:solidFill>
                  <a:schemeClr val="lt1"/>
                </a:solidFill>
              </a:defRPr>
            </a:lvl4pPr>
            <a:lvl5pPr lvl="4" algn="ctr">
              <a:lnSpc>
                <a:spcPct val="100000"/>
              </a:lnSpc>
              <a:spcBef>
                <a:spcPts val="0"/>
              </a:spcBef>
              <a:spcAft>
                <a:spcPts val="0"/>
              </a:spcAft>
              <a:buClr>
                <a:schemeClr val="lt1"/>
              </a:buClr>
              <a:buSzPts val="4800"/>
              <a:buNone/>
              <a:defRPr sz="4800">
                <a:solidFill>
                  <a:schemeClr val="lt1"/>
                </a:solidFill>
              </a:defRPr>
            </a:lvl5pPr>
            <a:lvl6pPr lvl="5" algn="ctr">
              <a:lnSpc>
                <a:spcPct val="100000"/>
              </a:lnSpc>
              <a:spcBef>
                <a:spcPts val="0"/>
              </a:spcBef>
              <a:spcAft>
                <a:spcPts val="0"/>
              </a:spcAft>
              <a:buClr>
                <a:schemeClr val="lt1"/>
              </a:buClr>
              <a:buSzPts val="4800"/>
              <a:buNone/>
              <a:defRPr sz="4800">
                <a:solidFill>
                  <a:schemeClr val="lt1"/>
                </a:solidFill>
              </a:defRPr>
            </a:lvl6pPr>
            <a:lvl7pPr lvl="6" algn="ctr">
              <a:lnSpc>
                <a:spcPct val="100000"/>
              </a:lnSpc>
              <a:spcBef>
                <a:spcPts val="0"/>
              </a:spcBef>
              <a:spcAft>
                <a:spcPts val="0"/>
              </a:spcAft>
              <a:buClr>
                <a:schemeClr val="lt1"/>
              </a:buClr>
              <a:buSzPts val="4800"/>
              <a:buNone/>
              <a:defRPr sz="4800">
                <a:solidFill>
                  <a:schemeClr val="lt1"/>
                </a:solidFill>
              </a:defRPr>
            </a:lvl7pPr>
            <a:lvl8pPr lvl="7" algn="ctr">
              <a:lnSpc>
                <a:spcPct val="100000"/>
              </a:lnSpc>
              <a:spcBef>
                <a:spcPts val="0"/>
              </a:spcBef>
              <a:spcAft>
                <a:spcPts val="0"/>
              </a:spcAft>
              <a:buClr>
                <a:schemeClr val="lt1"/>
              </a:buClr>
              <a:buSzPts val="4800"/>
              <a:buNone/>
              <a:defRPr sz="4800">
                <a:solidFill>
                  <a:schemeClr val="lt1"/>
                </a:solidFill>
              </a:defRPr>
            </a:lvl8pPr>
            <a:lvl9pPr lvl="8" algn="ctr">
              <a:lnSpc>
                <a:spcPct val="100000"/>
              </a:lnSpc>
              <a:spcBef>
                <a:spcPts val="0"/>
              </a:spcBef>
              <a:spcAft>
                <a:spcPts val="0"/>
              </a:spcAft>
              <a:buClr>
                <a:schemeClr val="lt1"/>
              </a:buClr>
              <a:buSzPts val="4800"/>
              <a:buNone/>
              <a:defRPr sz="4800">
                <a:solidFill>
                  <a:schemeClr val="lt1"/>
                </a:solidFill>
              </a:defRPr>
            </a:lvl9pPr>
          </a:lstStyle>
          <a:p/>
        </p:txBody>
      </p:sp>
      <p:sp>
        <p:nvSpPr>
          <p:cNvPr id="95" name="Google Shape;95;p29"/>
          <p:cNvSpPr txBox="1"/>
          <p:nvPr>
            <p:ph idx="13" type="subTitle"/>
          </p:nvPr>
        </p:nvSpPr>
        <p:spPr>
          <a:xfrm>
            <a:off x="6069980" y="3732288"/>
            <a:ext cx="1872900" cy="387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p:txBody>
      </p:sp>
      <p:sp>
        <p:nvSpPr>
          <p:cNvPr id="96" name="Google Shape;96;p29"/>
          <p:cNvSpPr txBox="1"/>
          <p:nvPr>
            <p:ph idx="14" type="title"/>
          </p:nvPr>
        </p:nvSpPr>
        <p:spPr>
          <a:xfrm>
            <a:off x="6069980" y="3402638"/>
            <a:ext cx="1872900" cy="435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2500"/>
              <a:buNone/>
              <a:defRPr sz="2500">
                <a:solidFill>
                  <a:schemeClr val="lt1"/>
                </a:solidFill>
              </a:defRPr>
            </a:lvl1pPr>
            <a:lvl2pPr lvl="1" algn="l">
              <a:lnSpc>
                <a:spcPct val="100000"/>
              </a:lnSpc>
              <a:spcBef>
                <a:spcPts val="0"/>
              </a:spcBef>
              <a:spcAft>
                <a:spcPts val="0"/>
              </a:spcAft>
              <a:buClr>
                <a:schemeClr val="lt1"/>
              </a:buClr>
              <a:buSzPts val="2200"/>
              <a:buNone/>
              <a:defRPr sz="2200">
                <a:solidFill>
                  <a:schemeClr val="lt1"/>
                </a:solidFill>
              </a:defRPr>
            </a:lvl2pPr>
            <a:lvl3pPr lvl="2" algn="l">
              <a:lnSpc>
                <a:spcPct val="100000"/>
              </a:lnSpc>
              <a:spcBef>
                <a:spcPts val="0"/>
              </a:spcBef>
              <a:spcAft>
                <a:spcPts val="0"/>
              </a:spcAft>
              <a:buClr>
                <a:schemeClr val="lt1"/>
              </a:buClr>
              <a:buSzPts val="2200"/>
              <a:buNone/>
              <a:defRPr sz="2200">
                <a:solidFill>
                  <a:schemeClr val="lt1"/>
                </a:solidFill>
              </a:defRPr>
            </a:lvl3pPr>
            <a:lvl4pPr lvl="3" algn="l">
              <a:lnSpc>
                <a:spcPct val="100000"/>
              </a:lnSpc>
              <a:spcBef>
                <a:spcPts val="0"/>
              </a:spcBef>
              <a:spcAft>
                <a:spcPts val="0"/>
              </a:spcAft>
              <a:buClr>
                <a:schemeClr val="lt1"/>
              </a:buClr>
              <a:buSzPts val="2200"/>
              <a:buNone/>
              <a:defRPr sz="2200">
                <a:solidFill>
                  <a:schemeClr val="lt1"/>
                </a:solidFill>
              </a:defRPr>
            </a:lvl4pPr>
            <a:lvl5pPr lvl="4" algn="l">
              <a:lnSpc>
                <a:spcPct val="100000"/>
              </a:lnSpc>
              <a:spcBef>
                <a:spcPts val="0"/>
              </a:spcBef>
              <a:spcAft>
                <a:spcPts val="0"/>
              </a:spcAft>
              <a:buClr>
                <a:schemeClr val="lt1"/>
              </a:buClr>
              <a:buSzPts val="2200"/>
              <a:buNone/>
              <a:defRPr sz="2200">
                <a:solidFill>
                  <a:schemeClr val="lt1"/>
                </a:solidFill>
              </a:defRPr>
            </a:lvl5pPr>
            <a:lvl6pPr lvl="5" algn="l">
              <a:lnSpc>
                <a:spcPct val="100000"/>
              </a:lnSpc>
              <a:spcBef>
                <a:spcPts val="0"/>
              </a:spcBef>
              <a:spcAft>
                <a:spcPts val="0"/>
              </a:spcAft>
              <a:buClr>
                <a:schemeClr val="lt1"/>
              </a:buClr>
              <a:buSzPts val="2200"/>
              <a:buNone/>
              <a:defRPr sz="2200">
                <a:solidFill>
                  <a:schemeClr val="lt1"/>
                </a:solidFill>
              </a:defRPr>
            </a:lvl6pPr>
            <a:lvl7pPr lvl="6" algn="l">
              <a:lnSpc>
                <a:spcPct val="100000"/>
              </a:lnSpc>
              <a:spcBef>
                <a:spcPts val="0"/>
              </a:spcBef>
              <a:spcAft>
                <a:spcPts val="0"/>
              </a:spcAft>
              <a:buClr>
                <a:schemeClr val="lt1"/>
              </a:buClr>
              <a:buSzPts val="2200"/>
              <a:buNone/>
              <a:defRPr sz="2200">
                <a:solidFill>
                  <a:schemeClr val="lt1"/>
                </a:solidFill>
              </a:defRPr>
            </a:lvl7pPr>
            <a:lvl8pPr lvl="7" algn="l">
              <a:lnSpc>
                <a:spcPct val="100000"/>
              </a:lnSpc>
              <a:spcBef>
                <a:spcPts val="0"/>
              </a:spcBef>
              <a:spcAft>
                <a:spcPts val="0"/>
              </a:spcAft>
              <a:buClr>
                <a:schemeClr val="lt1"/>
              </a:buClr>
              <a:buSzPts val="2200"/>
              <a:buNone/>
              <a:defRPr sz="2200">
                <a:solidFill>
                  <a:schemeClr val="lt1"/>
                </a:solidFill>
              </a:defRPr>
            </a:lvl8pPr>
            <a:lvl9pPr lvl="8" algn="l">
              <a:lnSpc>
                <a:spcPct val="100000"/>
              </a:lnSpc>
              <a:spcBef>
                <a:spcPts val="0"/>
              </a:spcBef>
              <a:spcAft>
                <a:spcPts val="0"/>
              </a:spcAft>
              <a:buClr>
                <a:schemeClr val="lt1"/>
              </a:buClr>
              <a:buSzPts val="2200"/>
              <a:buNone/>
              <a:defRPr sz="2200">
                <a:solidFill>
                  <a:schemeClr val="lt1"/>
                </a:solidFill>
              </a:defRPr>
            </a:lvl9pPr>
          </a:lstStyle>
          <a:p/>
        </p:txBody>
      </p:sp>
      <p:sp>
        <p:nvSpPr>
          <p:cNvPr id="97" name="Google Shape;97;p29"/>
          <p:cNvSpPr txBox="1"/>
          <p:nvPr>
            <p:ph idx="15" type="title"/>
          </p:nvPr>
        </p:nvSpPr>
        <p:spPr>
          <a:xfrm>
            <a:off x="4936605" y="3347713"/>
            <a:ext cx="896400" cy="7326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Clr>
                <a:schemeClr val="lt1"/>
              </a:buClr>
              <a:buSzPts val="4800"/>
              <a:buNone/>
              <a:defRPr sz="4800">
                <a:solidFill>
                  <a:schemeClr val="lt1"/>
                </a:solidFill>
              </a:defRPr>
            </a:lvl1pPr>
            <a:lvl2pPr lvl="1" algn="ctr">
              <a:lnSpc>
                <a:spcPct val="100000"/>
              </a:lnSpc>
              <a:spcBef>
                <a:spcPts val="0"/>
              </a:spcBef>
              <a:spcAft>
                <a:spcPts val="0"/>
              </a:spcAft>
              <a:buClr>
                <a:schemeClr val="lt1"/>
              </a:buClr>
              <a:buSzPts val="4800"/>
              <a:buNone/>
              <a:defRPr sz="4800">
                <a:solidFill>
                  <a:schemeClr val="lt1"/>
                </a:solidFill>
              </a:defRPr>
            </a:lvl2pPr>
            <a:lvl3pPr lvl="2" algn="ctr">
              <a:lnSpc>
                <a:spcPct val="100000"/>
              </a:lnSpc>
              <a:spcBef>
                <a:spcPts val="0"/>
              </a:spcBef>
              <a:spcAft>
                <a:spcPts val="0"/>
              </a:spcAft>
              <a:buClr>
                <a:schemeClr val="lt1"/>
              </a:buClr>
              <a:buSzPts val="4800"/>
              <a:buNone/>
              <a:defRPr sz="4800">
                <a:solidFill>
                  <a:schemeClr val="lt1"/>
                </a:solidFill>
              </a:defRPr>
            </a:lvl3pPr>
            <a:lvl4pPr lvl="3" algn="ctr">
              <a:lnSpc>
                <a:spcPct val="100000"/>
              </a:lnSpc>
              <a:spcBef>
                <a:spcPts val="0"/>
              </a:spcBef>
              <a:spcAft>
                <a:spcPts val="0"/>
              </a:spcAft>
              <a:buClr>
                <a:schemeClr val="lt1"/>
              </a:buClr>
              <a:buSzPts val="4800"/>
              <a:buNone/>
              <a:defRPr sz="4800">
                <a:solidFill>
                  <a:schemeClr val="lt1"/>
                </a:solidFill>
              </a:defRPr>
            </a:lvl4pPr>
            <a:lvl5pPr lvl="4" algn="ctr">
              <a:lnSpc>
                <a:spcPct val="100000"/>
              </a:lnSpc>
              <a:spcBef>
                <a:spcPts val="0"/>
              </a:spcBef>
              <a:spcAft>
                <a:spcPts val="0"/>
              </a:spcAft>
              <a:buClr>
                <a:schemeClr val="lt1"/>
              </a:buClr>
              <a:buSzPts val="4800"/>
              <a:buNone/>
              <a:defRPr sz="4800">
                <a:solidFill>
                  <a:schemeClr val="lt1"/>
                </a:solidFill>
              </a:defRPr>
            </a:lvl5pPr>
            <a:lvl6pPr lvl="5" algn="ctr">
              <a:lnSpc>
                <a:spcPct val="100000"/>
              </a:lnSpc>
              <a:spcBef>
                <a:spcPts val="0"/>
              </a:spcBef>
              <a:spcAft>
                <a:spcPts val="0"/>
              </a:spcAft>
              <a:buClr>
                <a:schemeClr val="lt1"/>
              </a:buClr>
              <a:buSzPts val="4800"/>
              <a:buNone/>
              <a:defRPr sz="4800">
                <a:solidFill>
                  <a:schemeClr val="lt1"/>
                </a:solidFill>
              </a:defRPr>
            </a:lvl6pPr>
            <a:lvl7pPr lvl="6" algn="ctr">
              <a:lnSpc>
                <a:spcPct val="100000"/>
              </a:lnSpc>
              <a:spcBef>
                <a:spcPts val="0"/>
              </a:spcBef>
              <a:spcAft>
                <a:spcPts val="0"/>
              </a:spcAft>
              <a:buClr>
                <a:schemeClr val="lt1"/>
              </a:buClr>
              <a:buSzPts val="4800"/>
              <a:buNone/>
              <a:defRPr sz="4800">
                <a:solidFill>
                  <a:schemeClr val="lt1"/>
                </a:solidFill>
              </a:defRPr>
            </a:lvl7pPr>
            <a:lvl8pPr lvl="7" algn="ctr">
              <a:lnSpc>
                <a:spcPct val="100000"/>
              </a:lnSpc>
              <a:spcBef>
                <a:spcPts val="0"/>
              </a:spcBef>
              <a:spcAft>
                <a:spcPts val="0"/>
              </a:spcAft>
              <a:buClr>
                <a:schemeClr val="lt1"/>
              </a:buClr>
              <a:buSzPts val="4800"/>
              <a:buNone/>
              <a:defRPr sz="4800">
                <a:solidFill>
                  <a:schemeClr val="lt1"/>
                </a:solidFill>
              </a:defRPr>
            </a:lvl8pPr>
            <a:lvl9pPr lvl="8" algn="ctr">
              <a:lnSpc>
                <a:spcPct val="100000"/>
              </a:lnSpc>
              <a:spcBef>
                <a:spcPts val="0"/>
              </a:spcBef>
              <a:spcAft>
                <a:spcPts val="0"/>
              </a:spcAft>
              <a:buClr>
                <a:schemeClr val="lt1"/>
              </a:buClr>
              <a:buSzPts val="4800"/>
              <a:buNone/>
              <a:defRPr sz="4800">
                <a:solidFill>
                  <a:schemeClr val="lt1"/>
                </a:solidFill>
              </a:defRPr>
            </a:lvl9pPr>
          </a:lstStyle>
          <a:p/>
        </p:txBody>
      </p:sp>
      <p:sp>
        <p:nvSpPr>
          <p:cNvPr id="98" name="Google Shape;98;p29"/>
          <p:cNvSpPr txBox="1"/>
          <p:nvPr>
            <p:ph idx="16" type="subTitle"/>
          </p:nvPr>
        </p:nvSpPr>
        <p:spPr>
          <a:xfrm>
            <a:off x="6069980" y="4935388"/>
            <a:ext cx="1872900" cy="387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p:txBody>
      </p:sp>
      <p:sp>
        <p:nvSpPr>
          <p:cNvPr id="99" name="Google Shape;99;p29"/>
          <p:cNvSpPr txBox="1"/>
          <p:nvPr>
            <p:ph idx="17" type="title"/>
          </p:nvPr>
        </p:nvSpPr>
        <p:spPr>
          <a:xfrm>
            <a:off x="6069980" y="4605738"/>
            <a:ext cx="1872900" cy="435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2500"/>
              <a:buNone/>
              <a:defRPr sz="2500">
                <a:solidFill>
                  <a:schemeClr val="lt1"/>
                </a:solidFill>
              </a:defRPr>
            </a:lvl1pPr>
            <a:lvl2pPr lvl="1" algn="l">
              <a:lnSpc>
                <a:spcPct val="100000"/>
              </a:lnSpc>
              <a:spcBef>
                <a:spcPts val="0"/>
              </a:spcBef>
              <a:spcAft>
                <a:spcPts val="0"/>
              </a:spcAft>
              <a:buClr>
                <a:schemeClr val="lt1"/>
              </a:buClr>
              <a:buSzPts val="2200"/>
              <a:buNone/>
              <a:defRPr sz="2200">
                <a:solidFill>
                  <a:schemeClr val="lt1"/>
                </a:solidFill>
              </a:defRPr>
            </a:lvl2pPr>
            <a:lvl3pPr lvl="2" algn="l">
              <a:lnSpc>
                <a:spcPct val="100000"/>
              </a:lnSpc>
              <a:spcBef>
                <a:spcPts val="0"/>
              </a:spcBef>
              <a:spcAft>
                <a:spcPts val="0"/>
              </a:spcAft>
              <a:buClr>
                <a:schemeClr val="lt1"/>
              </a:buClr>
              <a:buSzPts val="2200"/>
              <a:buNone/>
              <a:defRPr sz="2200">
                <a:solidFill>
                  <a:schemeClr val="lt1"/>
                </a:solidFill>
              </a:defRPr>
            </a:lvl3pPr>
            <a:lvl4pPr lvl="3" algn="l">
              <a:lnSpc>
                <a:spcPct val="100000"/>
              </a:lnSpc>
              <a:spcBef>
                <a:spcPts val="0"/>
              </a:spcBef>
              <a:spcAft>
                <a:spcPts val="0"/>
              </a:spcAft>
              <a:buClr>
                <a:schemeClr val="lt1"/>
              </a:buClr>
              <a:buSzPts val="2200"/>
              <a:buNone/>
              <a:defRPr sz="2200">
                <a:solidFill>
                  <a:schemeClr val="lt1"/>
                </a:solidFill>
              </a:defRPr>
            </a:lvl4pPr>
            <a:lvl5pPr lvl="4" algn="l">
              <a:lnSpc>
                <a:spcPct val="100000"/>
              </a:lnSpc>
              <a:spcBef>
                <a:spcPts val="0"/>
              </a:spcBef>
              <a:spcAft>
                <a:spcPts val="0"/>
              </a:spcAft>
              <a:buClr>
                <a:schemeClr val="lt1"/>
              </a:buClr>
              <a:buSzPts val="2200"/>
              <a:buNone/>
              <a:defRPr sz="2200">
                <a:solidFill>
                  <a:schemeClr val="lt1"/>
                </a:solidFill>
              </a:defRPr>
            </a:lvl5pPr>
            <a:lvl6pPr lvl="5" algn="l">
              <a:lnSpc>
                <a:spcPct val="100000"/>
              </a:lnSpc>
              <a:spcBef>
                <a:spcPts val="0"/>
              </a:spcBef>
              <a:spcAft>
                <a:spcPts val="0"/>
              </a:spcAft>
              <a:buClr>
                <a:schemeClr val="lt1"/>
              </a:buClr>
              <a:buSzPts val="2200"/>
              <a:buNone/>
              <a:defRPr sz="2200">
                <a:solidFill>
                  <a:schemeClr val="lt1"/>
                </a:solidFill>
              </a:defRPr>
            </a:lvl6pPr>
            <a:lvl7pPr lvl="6" algn="l">
              <a:lnSpc>
                <a:spcPct val="100000"/>
              </a:lnSpc>
              <a:spcBef>
                <a:spcPts val="0"/>
              </a:spcBef>
              <a:spcAft>
                <a:spcPts val="0"/>
              </a:spcAft>
              <a:buClr>
                <a:schemeClr val="lt1"/>
              </a:buClr>
              <a:buSzPts val="2200"/>
              <a:buNone/>
              <a:defRPr sz="2200">
                <a:solidFill>
                  <a:schemeClr val="lt1"/>
                </a:solidFill>
              </a:defRPr>
            </a:lvl7pPr>
            <a:lvl8pPr lvl="7" algn="l">
              <a:lnSpc>
                <a:spcPct val="100000"/>
              </a:lnSpc>
              <a:spcBef>
                <a:spcPts val="0"/>
              </a:spcBef>
              <a:spcAft>
                <a:spcPts val="0"/>
              </a:spcAft>
              <a:buClr>
                <a:schemeClr val="lt1"/>
              </a:buClr>
              <a:buSzPts val="2200"/>
              <a:buNone/>
              <a:defRPr sz="2200">
                <a:solidFill>
                  <a:schemeClr val="lt1"/>
                </a:solidFill>
              </a:defRPr>
            </a:lvl8pPr>
            <a:lvl9pPr lvl="8" algn="l">
              <a:lnSpc>
                <a:spcPct val="100000"/>
              </a:lnSpc>
              <a:spcBef>
                <a:spcPts val="0"/>
              </a:spcBef>
              <a:spcAft>
                <a:spcPts val="0"/>
              </a:spcAft>
              <a:buClr>
                <a:schemeClr val="lt1"/>
              </a:buClr>
              <a:buSzPts val="2200"/>
              <a:buNone/>
              <a:defRPr sz="2200">
                <a:solidFill>
                  <a:schemeClr val="lt1"/>
                </a:solidFill>
              </a:defRPr>
            </a:lvl9pPr>
          </a:lstStyle>
          <a:p/>
        </p:txBody>
      </p:sp>
      <p:sp>
        <p:nvSpPr>
          <p:cNvPr id="100" name="Google Shape;100;p29"/>
          <p:cNvSpPr txBox="1"/>
          <p:nvPr>
            <p:ph idx="18" type="title"/>
          </p:nvPr>
        </p:nvSpPr>
        <p:spPr>
          <a:xfrm>
            <a:off x="4936605" y="4550813"/>
            <a:ext cx="896400" cy="7326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Clr>
                <a:schemeClr val="lt1"/>
              </a:buClr>
              <a:buSzPts val="4800"/>
              <a:buNone/>
              <a:defRPr sz="4800">
                <a:solidFill>
                  <a:schemeClr val="lt1"/>
                </a:solidFill>
              </a:defRPr>
            </a:lvl1pPr>
            <a:lvl2pPr lvl="1" algn="ctr">
              <a:lnSpc>
                <a:spcPct val="100000"/>
              </a:lnSpc>
              <a:spcBef>
                <a:spcPts val="0"/>
              </a:spcBef>
              <a:spcAft>
                <a:spcPts val="0"/>
              </a:spcAft>
              <a:buClr>
                <a:schemeClr val="lt1"/>
              </a:buClr>
              <a:buSzPts val="4800"/>
              <a:buNone/>
              <a:defRPr sz="4800">
                <a:solidFill>
                  <a:schemeClr val="lt1"/>
                </a:solidFill>
              </a:defRPr>
            </a:lvl2pPr>
            <a:lvl3pPr lvl="2" algn="ctr">
              <a:lnSpc>
                <a:spcPct val="100000"/>
              </a:lnSpc>
              <a:spcBef>
                <a:spcPts val="0"/>
              </a:spcBef>
              <a:spcAft>
                <a:spcPts val="0"/>
              </a:spcAft>
              <a:buClr>
                <a:schemeClr val="lt1"/>
              </a:buClr>
              <a:buSzPts val="4800"/>
              <a:buNone/>
              <a:defRPr sz="4800">
                <a:solidFill>
                  <a:schemeClr val="lt1"/>
                </a:solidFill>
              </a:defRPr>
            </a:lvl3pPr>
            <a:lvl4pPr lvl="3" algn="ctr">
              <a:lnSpc>
                <a:spcPct val="100000"/>
              </a:lnSpc>
              <a:spcBef>
                <a:spcPts val="0"/>
              </a:spcBef>
              <a:spcAft>
                <a:spcPts val="0"/>
              </a:spcAft>
              <a:buClr>
                <a:schemeClr val="lt1"/>
              </a:buClr>
              <a:buSzPts val="4800"/>
              <a:buNone/>
              <a:defRPr sz="4800">
                <a:solidFill>
                  <a:schemeClr val="lt1"/>
                </a:solidFill>
              </a:defRPr>
            </a:lvl4pPr>
            <a:lvl5pPr lvl="4" algn="ctr">
              <a:lnSpc>
                <a:spcPct val="100000"/>
              </a:lnSpc>
              <a:spcBef>
                <a:spcPts val="0"/>
              </a:spcBef>
              <a:spcAft>
                <a:spcPts val="0"/>
              </a:spcAft>
              <a:buClr>
                <a:schemeClr val="lt1"/>
              </a:buClr>
              <a:buSzPts val="4800"/>
              <a:buNone/>
              <a:defRPr sz="4800">
                <a:solidFill>
                  <a:schemeClr val="lt1"/>
                </a:solidFill>
              </a:defRPr>
            </a:lvl5pPr>
            <a:lvl6pPr lvl="5" algn="ctr">
              <a:lnSpc>
                <a:spcPct val="100000"/>
              </a:lnSpc>
              <a:spcBef>
                <a:spcPts val="0"/>
              </a:spcBef>
              <a:spcAft>
                <a:spcPts val="0"/>
              </a:spcAft>
              <a:buClr>
                <a:schemeClr val="lt1"/>
              </a:buClr>
              <a:buSzPts val="4800"/>
              <a:buNone/>
              <a:defRPr sz="4800">
                <a:solidFill>
                  <a:schemeClr val="lt1"/>
                </a:solidFill>
              </a:defRPr>
            </a:lvl6pPr>
            <a:lvl7pPr lvl="6" algn="ctr">
              <a:lnSpc>
                <a:spcPct val="100000"/>
              </a:lnSpc>
              <a:spcBef>
                <a:spcPts val="0"/>
              </a:spcBef>
              <a:spcAft>
                <a:spcPts val="0"/>
              </a:spcAft>
              <a:buClr>
                <a:schemeClr val="lt1"/>
              </a:buClr>
              <a:buSzPts val="4800"/>
              <a:buNone/>
              <a:defRPr sz="4800">
                <a:solidFill>
                  <a:schemeClr val="lt1"/>
                </a:solidFill>
              </a:defRPr>
            </a:lvl7pPr>
            <a:lvl8pPr lvl="7" algn="ctr">
              <a:lnSpc>
                <a:spcPct val="100000"/>
              </a:lnSpc>
              <a:spcBef>
                <a:spcPts val="0"/>
              </a:spcBef>
              <a:spcAft>
                <a:spcPts val="0"/>
              </a:spcAft>
              <a:buClr>
                <a:schemeClr val="lt1"/>
              </a:buClr>
              <a:buSzPts val="4800"/>
              <a:buNone/>
              <a:defRPr sz="4800">
                <a:solidFill>
                  <a:schemeClr val="lt1"/>
                </a:solidFill>
              </a:defRPr>
            </a:lvl8pPr>
            <a:lvl9pPr lvl="8" algn="ctr">
              <a:lnSpc>
                <a:spcPct val="100000"/>
              </a:lnSpc>
              <a:spcBef>
                <a:spcPts val="0"/>
              </a:spcBef>
              <a:spcAft>
                <a:spcPts val="0"/>
              </a:spcAft>
              <a:buClr>
                <a:schemeClr val="lt1"/>
              </a:buClr>
              <a:buSzPts val="4800"/>
              <a:buNone/>
              <a:defRPr sz="4800">
                <a:solidFill>
                  <a:schemeClr val="lt1"/>
                </a:solidFill>
              </a:defRPr>
            </a:lvl9pPr>
          </a:lstStyle>
          <a:p/>
        </p:txBody>
      </p:sp>
      <p:sp>
        <p:nvSpPr>
          <p:cNvPr id="101" name="Google Shape;101;p29"/>
          <p:cNvSpPr/>
          <p:nvPr/>
        </p:nvSpPr>
        <p:spPr>
          <a:xfrm rot="5400000">
            <a:off x="4452450" y="2170125"/>
            <a:ext cx="239100" cy="85128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APTION_ONLY_1_1">
    <p:spTree>
      <p:nvGrpSpPr>
        <p:cNvPr id="102" name="Shape 102"/>
        <p:cNvGrpSpPr/>
        <p:nvPr/>
      </p:nvGrpSpPr>
      <p:grpSpPr>
        <a:xfrm>
          <a:off x="0" y="0"/>
          <a:ext cx="0" cy="0"/>
          <a:chOff x="0" y="0"/>
          <a:chExt cx="0" cy="0"/>
        </a:xfrm>
      </p:grpSpPr>
      <p:sp>
        <p:nvSpPr>
          <p:cNvPr id="103" name="Google Shape;103;p30"/>
          <p:cNvSpPr txBox="1"/>
          <p:nvPr>
            <p:ph type="title"/>
          </p:nvPr>
        </p:nvSpPr>
        <p:spPr>
          <a:xfrm>
            <a:off x="311700" y="442567"/>
            <a:ext cx="8520600" cy="763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700"/>
              <a:buNone/>
              <a:defRPr sz="37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4" name="Google Shape;104;p30"/>
          <p:cNvSpPr/>
          <p:nvPr/>
        </p:nvSpPr>
        <p:spPr>
          <a:xfrm rot="10800000">
            <a:off x="313350" y="3973850"/>
            <a:ext cx="8517300" cy="2567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30"/>
          <p:cNvSpPr txBox="1"/>
          <p:nvPr>
            <p:ph idx="2" type="title"/>
          </p:nvPr>
        </p:nvSpPr>
        <p:spPr>
          <a:xfrm>
            <a:off x="806100" y="5347850"/>
            <a:ext cx="1735200" cy="7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2500"/>
              <a:buNone/>
              <a:defRPr sz="2500">
                <a:solidFill>
                  <a:schemeClr val="lt1"/>
                </a:solidFill>
              </a:defRPr>
            </a:lvl1pPr>
            <a:lvl2pPr lvl="1" algn="ctr">
              <a:lnSpc>
                <a:spcPct val="100000"/>
              </a:lnSpc>
              <a:spcBef>
                <a:spcPts val="0"/>
              </a:spcBef>
              <a:spcAft>
                <a:spcPts val="0"/>
              </a:spcAft>
              <a:buClr>
                <a:schemeClr val="lt1"/>
              </a:buClr>
              <a:buSzPts val="2500"/>
              <a:buNone/>
              <a:defRPr sz="2500">
                <a:solidFill>
                  <a:schemeClr val="lt1"/>
                </a:solidFill>
              </a:defRPr>
            </a:lvl2pPr>
            <a:lvl3pPr lvl="2" algn="ctr">
              <a:lnSpc>
                <a:spcPct val="100000"/>
              </a:lnSpc>
              <a:spcBef>
                <a:spcPts val="0"/>
              </a:spcBef>
              <a:spcAft>
                <a:spcPts val="0"/>
              </a:spcAft>
              <a:buClr>
                <a:schemeClr val="lt1"/>
              </a:buClr>
              <a:buSzPts val="2500"/>
              <a:buNone/>
              <a:defRPr sz="2500">
                <a:solidFill>
                  <a:schemeClr val="lt1"/>
                </a:solidFill>
              </a:defRPr>
            </a:lvl3pPr>
            <a:lvl4pPr lvl="3" algn="ctr">
              <a:lnSpc>
                <a:spcPct val="100000"/>
              </a:lnSpc>
              <a:spcBef>
                <a:spcPts val="0"/>
              </a:spcBef>
              <a:spcAft>
                <a:spcPts val="0"/>
              </a:spcAft>
              <a:buClr>
                <a:schemeClr val="lt1"/>
              </a:buClr>
              <a:buSzPts val="2500"/>
              <a:buNone/>
              <a:defRPr sz="2500">
                <a:solidFill>
                  <a:schemeClr val="lt1"/>
                </a:solidFill>
              </a:defRPr>
            </a:lvl4pPr>
            <a:lvl5pPr lvl="4" algn="ctr">
              <a:lnSpc>
                <a:spcPct val="100000"/>
              </a:lnSpc>
              <a:spcBef>
                <a:spcPts val="0"/>
              </a:spcBef>
              <a:spcAft>
                <a:spcPts val="0"/>
              </a:spcAft>
              <a:buClr>
                <a:schemeClr val="lt1"/>
              </a:buClr>
              <a:buSzPts val="2500"/>
              <a:buNone/>
              <a:defRPr sz="2500">
                <a:solidFill>
                  <a:schemeClr val="lt1"/>
                </a:solidFill>
              </a:defRPr>
            </a:lvl5pPr>
            <a:lvl6pPr lvl="5" algn="ctr">
              <a:lnSpc>
                <a:spcPct val="100000"/>
              </a:lnSpc>
              <a:spcBef>
                <a:spcPts val="0"/>
              </a:spcBef>
              <a:spcAft>
                <a:spcPts val="0"/>
              </a:spcAft>
              <a:buClr>
                <a:schemeClr val="lt1"/>
              </a:buClr>
              <a:buSzPts val="2500"/>
              <a:buNone/>
              <a:defRPr sz="2500">
                <a:solidFill>
                  <a:schemeClr val="lt1"/>
                </a:solidFill>
              </a:defRPr>
            </a:lvl6pPr>
            <a:lvl7pPr lvl="6" algn="ctr">
              <a:lnSpc>
                <a:spcPct val="100000"/>
              </a:lnSpc>
              <a:spcBef>
                <a:spcPts val="0"/>
              </a:spcBef>
              <a:spcAft>
                <a:spcPts val="0"/>
              </a:spcAft>
              <a:buClr>
                <a:schemeClr val="lt1"/>
              </a:buClr>
              <a:buSzPts val="2500"/>
              <a:buNone/>
              <a:defRPr sz="2500">
                <a:solidFill>
                  <a:schemeClr val="lt1"/>
                </a:solidFill>
              </a:defRPr>
            </a:lvl7pPr>
            <a:lvl8pPr lvl="7" algn="ctr">
              <a:lnSpc>
                <a:spcPct val="100000"/>
              </a:lnSpc>
              <a:spcBef>
                <a:spcPts val="0"/>
              </a:spcBef>
              <a:spcAft>
                <a:spcPts val="0"/>
              </a:spcAft>
              <a:buClr>
                <a:schemeClr val="lt1"/>
              </a:buClr>
              <a:buSzPts val="2500"/>
              <a:buNone/>
              <a:defRPr sz="2500">
                <a:solidFill>
                  <a:schemeClr val="lt1"/>
                </a:solidFill>
              </a:defRPr>
            </a:lvl8pPr>
            <a:lvl9pPr lvl="8" algn="ctr">
              <a:lnSpc>
                <a:spcPct val="100000"/>
              </a:lnSpc>
              <a:spcBef>
                <a:spcPts val="0"/>
              </a:spcBef>
              <a:spcAft>
                <a:spcPts val="0"/>
              </a:spcAft>
              <a:buClr>
                <a:schemeClr val="lt1"/>
              </a:buClr>
              <a:buSzPts val="2500"/>
              <a:buNone/>
              <a:defRPr sz="2500">
                <a:solidFill>
                  <a:schemeClr val="lt1"/>
                </a:solidFill>
              </a:defRPr>
            </a:lvl9pPr>
          </a:lstStyle>
          <a:p/>
        </p:txBody>
      </p:sp>
      <p:sp>
        <p:nvSpPr>
          <p:cNvPr id="106" name="Google Shape;106;p30"/>
          <p:cNvSpPr txBox="1"/>
          <p:nvPr>
            <p:ph idx="3" type="title"/>
          </p:nvPr>
        </p:nvSpPr>
        <p:spPr>
          <a:xfrm>
            <a:off x="2738301" y="2680850"/>
            <a:ext cx="1735200" cy="7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07" name="Google Shape;107;p30"/>
          <p:cNvSpPr txBox="1"/>
          <p:nvPr>
            <p:ph idx="4" type="title"/>
          </p:nvPr>
        </p:nvSpPr>
        <p:spPr>
          <a:xfrm>
            <a:off x="4670503" y="5347850"/>
            <a:ext cx="1735200" cy="7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2500"/>
              <a:buNone/>
              <a:defRPr sz="2500">
                <a:solidFill>
                  <a:schemeClr val="lt1"/>
                </a:solidFill>
              </a:defRPr>
            </a:lvl1pPr>
            <a:lvl2pPr lvl="1" algn="ctr">
              <a:lnSpc>
                <a:spcPct val="100000"/>
              </a:lnSpc>
              <a:spcBef>
                <a:spcPts val="0"/>
              </a:spcBef>
              <a:spcAft>
                <a:spcPts val="0"/>
              </a:spcAft>
              <a:buClr>
                <a:schemeClr val="lt1"/>
              </a:buClr>
              <a:buSzPts val="2500"/>
              <a:buNone/>
              <a:defRPr sz="2500">
                <a:solidFill>
                  <a:schemeClr val="lt1"/>
                </a:solidFill>
              </a:defRPr>
            </a:lvl2pPr>
            <a:lvl3pPr lvl="2" algn="ctr">
              <a:lnSpc>
                <a:spcPct val="100000"/>
              </a:lnSpc>
              <a:spcBef>
                <a:spcPts val="0"/>
              </a:spcBef>
              <a:spcAft>
                <a:spcPts val="0"/>
              </a:spcAft>
              <a:buClr>
                <a:schemeClr val="lt1"/>
              </a:buClr>
              <a:buSzPts val="2500"/>
              <a:buNone/>
              <a:defRPr sz="2500">
                <a:solidFill>
                  <a:schemeClr val="lt1"/>
                </a:solidFill>
              </a:defRPr>
            </a:lvl3pPr>
            <a:lvl4pPr lvl="3" algn="ctr">
              <a:lnSpc>
                <a:spcPct val="100000"/>
              </a:lnSpc>
              <a:spcBef>
                <a:spcPts val="0"/>
              </a:spcBef>
              <a:spcAft>
                <a:spcPts val="0"/>
              </a:spcAft>
              <a:buClr>
                <a:schemeClr val="lt1"/>
              </a:buClr>
              <a:buSzPts val="2500"/>
              <a:buNone/>
              <a:defRPr sz="2500">
                <a:solidFill>
                  <a:schemeClr val="lt1"/>
                </a:solidFill>
              </a:defRPr>
            </a:lvl4pPr>
            <a:lvl5pPr lvl="4" algn="ctr">
              <a:lnSpc>
                <a:spcPct val="100000"/>
              </a:lnSpc>
              <a:spcBef>
                <a:spcPts val="0"/>
              </a:spcBef>
              <a:spcAft>
                <a:spcPts val="0"/>
              </a:spcAft>
              <a:buClr>
                <a:schemeClr val="lt1"/>
              </a:buClr>
              <a:buSzPts val="2500"/>
              <a:buNone/>
              <a:defRPr sz="2500">
                <a:solidFill>
                  <a:schemeClr val="lt1"/>
                </a:solidFill>
              </a:defRPr>
            </a:lvl5pPr>
            <a:lvl6pPr lvl="5" algn="ctr">
              <a:lnSpc>
                <a:spcPct val="100000"/>
              </a:lnSpc>
              <a:spcBef>
                <a:spcPts val="0"/>
              </a:spcBef>
              <a:spcAft>
                <a:spcPts val="0"/>
              </a:spcAft>
              <a:buClr>
                <a:schemeClr val="lt1"/>
              </a:buClr>
              <a:buSzPts val="2500"/>
              <a:buNone/>
              <a:defRPr sz="2500">
                <a:solidFill>
                  <a:schemeClr val="lt1"/>
                </a:solidFill>
              </a:defRPr>
            </a:lvl6pPr>
            <a:lvl7pPr lvl="6" algn="ctr">
              <a:lnSpc>
                <a:spcPct val="100000"/>
              </a:lnSpc>
              <a:spcBef>
                <a:spcPts val="0"/>
              </a:spcBef>
              <a:spcAft>
                <a:spcPts val="0"/>
              </a:spcAft>
              <a:buClr>
                <a:schemeClr val="lt1"/>
              </a:buClr>
              <a:buSzPts val="2500"/>
              <a:buNone/>
              <a:defRPr sz="2500">
                <a:solidFill>
                  <a:schemeClr val="lt1"/>
                </a:solidFill>
              </a:defRPr>
            </a:lvl7pPr>
            <a:lvl8pPr lvl="7" algn="ctr">
              <a:lnSpc>
                <a:spcPct val="100000"/>
              </a:lnSpc>
              <a:spcBef>
                <a:spcPts val="0"/>
              </a:spcBef>
              <a:spcAft>
                <a:spcPts val="0"/>
              </a:spcAft>
              <a:buClr>
                <a:schemeClr val="lt1"/>
              </a:buClr>
              <a:buSzPts val="2500"/>
              <a:buNone/>
              <a:defRPr sz="2500">
                <a:solidFill>
                  <a:schemeClr val="lt1"/>
                </a:solidFill>
              </a:defRPr>
            </a:lvl8pPr>
            <a:lvl9pPr lvl="8" algn="ctr">
              <a:lnSpc>
                <a:spcPct val="100000"/>
              </a:lnSpc>
              <a:spcBef>
                <a:spcPts val="0"/>
              </a:spcBef>
              <a:spcAft>
                <a:spcPts val="0"/>
              </a:spcAft>
              <a:buClr>
                <a:schemeClr val="lt1"/>
              </a:buClr>
              <a:buSzPts val="2500"/>
              <a:buNone/>
              <a:defRPr sz="2500">
                <a:solidFill>
                  <a:schemeClr val="lt1"/>
                </a:solidFill>
              </a:defRPr>
            </a:lvl9pPr>
          </a:lstStyle>
          <a:p/>
        </p:txBody>
      </p:sp>
      <p:sp>
        <p:nvSpPr>
          <p:cNvPr id="108" name="Google Shape;108;p30"/>
          <p:cNvSpPr txBox="1"/>
          <p:nvPr>
            <p:ph idx="5" type="title"/>
          </p:nvPr>
        </p:nvSpPr>
        <p:spPr>
          <a:xfrm>
            <a:off x="6602704" y="2680850"/>
            <a:ext cx="1735200" cy="7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TITLE_ONLY_1">
    <p:spTree>
      <p:nvGrpSpPr>
        <p:cNvPr id="109" name="Shape 109"/>
        <p:cNvGrpSpPr/>
        <p:nvPr/>
      </p:nvGrpSpPr>
      <p:grpSpPr>
        <a:xfrm>
          <a:off x="0" y="0"/>
          <a:ext cx="0" cy="0"/>
          <a:chOff x="0" y="0"/>
          <a:chExt cx="0" cy="0"/>
        </a:xfrm>
      </p:grpSpPr>
      <p:sp>
        <p:nvSpPr>
          <p:cNvPr id="110" name="Google Shape;110;p31"/>
          <p:cNvSpPr txBox="1"/>
          <p:nvPr>
            <p:ph type="title"/>
          </p:nvPr>
        </p:nvSpPr>
        <p:spPr>
          <a:xfrm>
            <a:off x="311700" y="442567"/>
            <a:ext cx="8520600" cy="763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700"/>
              <a:buNone/>
              <a:defRPr sz="37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1" name="Google Shape;111;p31"/>
          <p:cNvSpPr/>
          <p:nvPr/>
        </p:nvSpPr>
        <p:spPr>
          <a:xfrm rot="5400000">
            <a:off x="4452450" y="2170125"/>
            <a:ext cx="239100" cy="85128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31"/>
          <p:cNvSpPr/>
          <p:nvPr/>
        </p:nvSpPr>
        <p:spPr>
          <a:xfrm>
            <a:off x="313350" y="1746650"/>
            <a:ext cx="5441100" cy="4089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14"/>
          <p:cNvSpPr/>
          <p:nvPr/>
        </p:nvSpPr>
        <p:spPr>
          <a:xfrm>
            <a:off x="311700" y="4046325"/>
            <a:ext cx="8515200" cy="24987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14"/>
          <p:cNvSpPr txBox="1"/>
          <p:nvPr>
            <p:ph type="title"/>
          </p:nvPr>
        </p:nvSpPr>
        <p:spPr>
          <a:xfrm>
            <a:off x="1743450" y="4492150"/>
            <a:ext cx="5651700" cy="946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17" name="Google Shape;17;p14"/>
          <p:cNvSpPr txBox="1"/>
          <p:nvPr>
            <p:ph idx="2" type="title"/>
          </p:nvPr>
        </p:nvSpPr>
        <p:spPr>
          <a:xfrm>
            <a:off x="311700" y="547550"/>
            <a:ext cx="1755300" cy="1046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3"/>
              </a:buClr>
              <a:buSzPts val="7200"/>
              <a:buNone/>
              <a:defRPr sz="7200">
                <a:solidFill>
                  <a:schemeClr val="accent3"/>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8" name="Google Shape;18;p14"/>
          <p:cNvSpPr txBox="1"/>
          <p:nvPr>
            <p:ph idx="1" type="subTitle"/>
          </p:nvPr>
        </p:nvSpPr>
        <p:spPr>
          <a:xfrm>
            <a:off x="2422500" y="5438950"/>
            <a:ext cx="4288200" cy="705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
    <p:spTree>
      <p:nvGrpSpPr>
        <p:cNvPr id="113" name="Shape 113"/>
        <p:cNvGrpSpPr/>
        <p:nvPr/>
      </p:nvGrpSpPr>
      <p:grpSpPr>
        <a:xfrm>
          <a:off x="0" y="0"/>
          <a:ext cx="0" cy="0"/>
          <a:chOff x="0" y="0"/>
          <a:chExt cx="0" cy="0"/>
        </a:xfrm>
      </p:grpSpPr>
      <p:sp>
        <p:nvSpPr>
          <p:cNvPr id="114" name="Google Shape;114;p32"/>
          <p:cNvSpPr/>
          <p:nvPr/>
        </p:nvSpPr>
        <p:spPr>
          <a:xfrm>
            <a:off x="311700" y="1729000"/>
            <a:ext cx="8515200" cy="48159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32"/>
          <p:cNvSpPr txBox="1"/>
          <p:nvPr>
            <p:ph idx="1" type="body"/>
          </p:nvPr>
        </p:nvSpPr>
        <p:spPr>
          <a:xfrm>
            <a:off x="3366600" y="2530450"/>
            <a:ext cx="4607700" cy="3670200"/>
          </a:xfrm>
          <a:prstGeom prst="rect">
            <a:avLst/>
          </a:prstGeom>
          <a:noFill/>
          <a:ln>
            <a:noFill/>
          </a:ln>
        </p:spPr>
        <p:txBody>
          <a:bodyPr anchorCtr="0" anchor="ctr" bIns="91425" lIns="91425" spcFirstLastPara="1" rIns="91425" wrap="square" tIns="91425">
            <a:noAutofit/>
          </a:bodyPr>
          <a:lstStyle>
            <a:lvl1pPr indent="-330200" lvl="0" marL="457200" algn="l">
              <a:lnSpc>
                <a:spcPct val="115000"/>
              </a:lnSpc>
              <a:spcBef>
                <a:spcPts val="0"/>
              </a:spcBef>
              <a:spcAft>
                <a:spcPts val="0"/>
              </a:spcAft>
              <a:buClr>
                <a:schemeClr val="lt1"/>
              </a:buClr>
              <a:buSzPts val="1600"/>
              <a:buChar char="●"/>
              <a:defRPr sz="1600">
                <a:solidFill>
                  <a:schemeClr val="lt1"/>
                </a:solidFill>
              </a:defRPr>
            </a:lvl1pPr>
            <a:lvl2pPr indent="-330200" lvl="1" marL="914400" algn="l">
              <a:lnSpc>
                <a:spcPct val="115000"/>
              </a:lnSpc>
              <a:spcBef>
                <a:spcPts val="1600"/>
              </a:spcBef>
              <a:spcAft>
                <a:spcPts val="0"/>
              </a:spcAft>
              <a:buClr>
                <a:schemeClr val="lt1"/>
              </a:buClr>
              <a:buSzPts val="1600"/>
              <a:buChar char="○"/>
              <a:defRPr sz="1600">
                <a:solidFill>
                  <a:schemeClr val="lt1"/>
                </a:solidFill>
              </a:defRPr>
            </a:lvl2pPr>
            <a:lvl3pPr indent="-330200" lvl="2" marL="1371600" algn="l">
              <a:lnSpc>
                <a:spcPct val="115000"/>
              </a:lnSpc>
              <a:spcBef>
                <a:spcPts val="1600"/>
              </a:spcBef>
              <a:spcAft>
                <a:spcPts val="0"/>
              </a:spcAft>
              <a:buClr>
                <a:schemeClr val="lt1"/>
              </a:buClr>
              <a:buSzPts val="1600"/>
              <a:buChar char="■"/>
              <a:defRPr sz="1600">
                <a:solidFill>
                  <a:schemeClr val="lt1"/>
                </a:solidFill>
              </a:defRPr>
            </a:lvl3pPr>
            <a:lvl4pPr indent="-330200" lvl="3" marL="1828800" algn="l">
              <a:lnSpc>
                <a:spcPct val="115000"/>
              </a:lnSpc>
              <a:spcBef>
                <a:spcPts val="1600"/>
              </a:spcBef>
              <a:spcAft>
                <a:spcPts val="0"/>
              </a:spcAft>
              <a:buClr>
                <a:schemeClr val="lt1"/>
              </a:buClr>
              <a:buSzPts val="1600"/>
              <a:buChar char="●"/>
              <a:defRPr sz="1600">
                <a:solidFill>
                  <a:schemeClr val="lt1"/>
                </a:solidFill>
              </a:defRPr>
            </a:lvl4pPr>
            <a:lvl5pPr indent="-330200" lvl="4" marL="2286000" algn="l">
              <a:lnSpc>
                <a:spcPct val="115000"/>
              </a:lnSpc>
              <a:spcBef>
                <a:spcPts val="1600"/>
              </a:spcBef>
              <a:spcAft>
                <a:spcPts val="0"/>
              </a:spcAft>
              <a:buClr>
                <a:schemeClr val="lt1"/>
              </a:buClr>
              <a:buSzPts val="1600"/>
              <a:buChar char="○"/>
              <a:defRPr sz="1600">
                <a:solidFill>
                  <a:schemeClr val="lt1"/>
                </a:solidFill>
              </a:defRPr>
            </a:lvl5pPr>
            <a:lvl6pPr indent="-330200" lvl="5" marL="2743200" algn="l">
              <a:lnSpc>
                <a:spcPct val="115000"/>
              </a:lnSpc>
              <a:spcBef>
                <a:spcPts val="1600"/>
              </a:spcBef>
              <a:spcAft>
                <a:spcPts val="0"/>
              </a:spcAft>
              <a:buClr>
                <a:schemeClr val="lt1"/>
              </a:buClr>
              <a:buSzPts val="1600"/>
              <a:buChar char="■"/>
              <a:defRPr sz="1600">
                <a:solidFill>
                  <a:schemeClr val="lt1"/>
                </a:solidFill>
              </a:defRPr>
            </a:lvl6pPr>
            <a:lvl7pPr indent="-330200" lvl="6" marL="3200400" algn="l">
              <a:lnSpc>
                <a:spcPct val="115000"/>
              </a:lnSpc>
              <a:spcBef>
                <a:spcPts val="1600"/>
              </a:spcBef>
              <a:spcAft>
                <a:spcPts val="0"/>
              </a:spcAft>
              <a:buClr>
                <a:schemeClr val="lt1"/>
              </a:buClr>
              <a:buSzPts val="1600"/>
              <a:buChar char="●"/>
              <a:defRPr sz="1600">
                <a:solidFill>
                  <a:schemeClr val="lt1"/>
                </a:solidFill>
              </a:defRPr>
            </a:lvl7pPr>
            <a:lvl8pPr indent="-330200" lvl="7" marL="3657600" algn="l">
              <a:lnSpc>
                <a:spcPct val="115000"/>
              </a:lnSpc>
              <a:spcBef>
                <a:spcPts val="1600"/>
              </a:spcBef>
              <a:spcAft>
                <a:spcPts val="0"/>
              </a:spcAft>
              <a:buClr>
                <a:schemeClr val="lt1"/>
              </a:buClr>
              <a:buSzPts val="1600"/>
              <a:buChar char="○"/>
              <a:defRPr sz="1600">
                <a:solidFill>
                  <a:schemeClr val="lt1"/>
                </a:solidFill>
              </a:defRPr>
            </a:lvl8pPr>
            <a:lvl9pPr indent="-330200" lvl="8" marL="4114800" algn="l">
              <a:lnSpc>
                <a:spcPct val="115000"/>
              </a:lnSpc>
              <a:spcBef>
                <a:spcPts val="1600"/>
              </a:spcBef>
              <a:spcAft>
                <a:spcPts val="1600"/>
              </a:spcAft>
              <a:buClr>
                <a:schemeClr val="lt1"/>
              </a:buClr>
              <a:buSzPts val="1600"/>
              <a:buChar char="■"/>
              <a:defRPr sz="1600">
                <a:solidFill>
                  <a:schemeClr val="lt1"/>
                </a:solidFill>
              </a:defRPr>
            </a:lvl9pPr>
          </a:lstStyle>
          <a:p/>
        </p:txBody>
      </p:sp>
      <p:sp>
        <p:nvSpPr>
          <p:cNvPr id="116" name="Google Shape;116;p32"/>
          <p:cNvSpPr txBox="1"/>
          <p:nvPr>
            <p:ph type="title"/>
          </p:nvPr>
        </p:nvSpPr>
        <p:spPr>
          <a:xfrm>
            <a:off x="311700" y="442567"/>
            <a:ext cx="8520600" cy="763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700"/>
              <a:buNone/>
              <a:defRPr sz="37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grpSp>
        <p:nvGrpSpPr>
          <p:cNvPr id="117" name="Google Shape;117;p32"/>
          <p:cNvGrpSpPr/>
          <p:nvPr/>
        </p:nvGrpSpPr>
        <p:grpSpPr>
          <a:xfrm>
            <a:off x="311426" y="1740975"/>
            <a:ext cx="3892815" cy="4798601"/>
            <a:chOff x="9568472" y="2445121"/>
            <a:chExt cx="4248870" cy="5237504"/>
          </a:xfrm>
        </p:grpSpPr>
        <p:sp>
          <p:nvSpPr>
            <p:cNvPr id="118" name="Google Shape;118;p32"/>
            <p:cNvSpPr/>
            <p:nvPr/>
          </p:nvSpPr>
          <p:spPr>
            <a:xfrm>
              <a:off x="9568472" y="2445121"/>
              <a:ext cx="4248870" cy="1185274"/>
            </a:xfrm>
            <a:custGeom>
              <a:rect b="b" l="l" r="r" t="t"/>
              <a:pathLst>
                <a:path extrusionOk="0" h="57440" w="205906">
                  <a:moveTo>
                    <a:pt x="0" y="0"/>
                  </a:moveTo>
                  <a:cubicBezTo>
                    <a:pt x="0" y="0"/>
                    <a:pt x="4944" y="22611"/>
                    <a:pt x="21811" y="22611"/>
                  </a:cubicBezTo>
                  <a:cubicBezTo>
                    <a:pt x="24415" y="22611"/>
                    <a:pt x="27304" y="22072"/>
                    <a:pt x="30504" y="20827"/>
                  </a:cubicBezTo>
                  <a:cubicBezTo>
                    <a:pt x="30504" y="20827"/>
                    <a:pt x="34242" y="36919"/>
                    <a:pt x="41741" y="39323"/>
                  </a:cubicBezTo>
                  <a:cubicBezTo>
                    <a:pt x="48530" y="41504"/>
                    <a:pt x="56463" y="39237"/>
                    <a:pt x="62687" y="42689"/>
                  </a:cubicBezTo>
                  <a:cubicBezTo>
                    <a:pt x="66817" y="44965"/>
                    <a:pt x="69335" y="49319"/>
                    <a:pt x="72883" y="52433"/>
                  </a:cubicBezTo>
                  <a:cubicBezTo>
                    <a:pt x="76647" y="55727"/>
                    <a:pt x="81651" y="57439"/>
                    <a:pt x="86635" y="57439"/>
                  </a:cubicBezTo>
                  <a:cubicBezTo>
                    <a:pt x="90093" y="57439"/>
                    <a:pt x="93541" y="56615"/>
                    <a:pt x="96560" y="54924"/>
                  </a:cubicBezTo>
                  <a:cubicBezTo>
                    <a:pt x="99848" y="53101"/>
                    <a:pt x="102822" y="50279"/>
                    <a:pt x="106578" y="49914"/>
                  </a:cubicBezTo>
                  <a:cubicBezTo>
                    <a:pt x="106852" y="49888"/>
                    <a:pt x="107126" y="49876"/>
                    <a:pt x="107398" y="49876"/>
                  </a:cubicBezTo>
                  <a:cubicBezTo>
                    <a:pt x="110459" y="49876"/>
                    <a:pt x="113370" y="51424"/>
                    <a:pt x="116327" y="52369"/>
                  </a:cubicBezTo>
                  <a:cubicBezTo>
                    <a:pt x="118669" y="53105"/>
                    <a:pt x="121088" y="53470"/>
                    <a:pt x="123501" y="53470"/>
                  </a:cubicBezTo>
                  <a:cubicBezTo>
                    <a:pt x="127217" y="53470"/>
                    <a:pt x="130918" y="52604"/>
                    <a:pt x="134295" y="50898"/>
                  </a:cubicBezTo>
                  <a:cubicBezTo>
                    <a:pt x="137637" y="49191"/>
                    <a:pt x="140560" y="46691"/>
                    <a:pt x="144035" y="45270"/>
                  </a:cubicBezTo>
                  <a:cubicBezTo>
                    <a:pt x="148615" y="43395"/>
                    <a:pt x="153729" y="43553"/>
                    <a:pt x="158660" y="43057"/>
                  </a:cubicBezTo>
                  <a:cubicBezTo>
                    <a:pt x="165613" y="42361"/>
                    <a:pt x="172876" y="40007"/>
                    <a:pt x="177151" y="34479"/>
                  </a:cubicBezTo>
                  <a:cubicBezTo>
                    <a:pt x="179560" y="31364"/>
                    <a:pt x="180835" y="27476"/>
                    <a:pt x="183307" y="24411"/>
                  </a:cubicBezTo>
                  <a:cubicBezTo>
                    <a:pt x="186900" y="19954"/>
                    <a:pt x="192533" y="17777"/>
                    <a:pt x="197205" y="14467"/>
                  </a:cubicBezTo>
                  <a:cubicBezTo>
                    <a:pt x="201877" y="11156"/>
                    <a:pt x="205906" y="5336"/>
                    <a:pt x="203848" y="0"/>
                  </a:cubicBezTo>
                  <a:close/>
                </a:path>
              </a:pathLst>
            </a:custGeom>
            <a:solidFill>
              <a:srgbClr val="6789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32"/>
            <p:cNvSpPr/>
            <p:nvPr/>
          </p:nvSpPr>
          <p:spPr>
            <a:xfrm>
              <a:off x="11992283" y="2818750"/>
              <a:ext cx="754525" cy="4861225"/>
            </a:xfrm>
            <a:custGeom>
              <a:rect b="b" l="l" r="r" t="t"/>
              <a:pathLst>
                <a:path extrusionOk="0" h="194449" w="30181">
                  <a:moveTo>
                    <a:pt x="24671" y="0"/>
                  </a:moveTo>
                  <a:lnTo>
                    <a:pt x="13825" y="22"/>
                  </a:lnTo>
                  <a:lnTo>
                    <a:pt x="10182" y="35971"/>
                  </a:lnTo>
                  <a:cubicBezTo>
                    <a:pt x="10182" y="35971"/>
                    <a:pt x="10009" y="38512"/>
                    <a:pt x="7555" y="39158"/>
                  </a:cubicBezTo>
                  <a:cubicBezTo>
                    <a:pt x="7480" y="39178"/>
                    <a:pt x="7405" y="39188"/>
                    <a:pt x="7330" y="39188"/>
                  </a:cubicBezTo>
                  <a:cubicBezTo>
                    <a:pt x="4946" y="39188"/>
                    <a:pt x="2546" y="29564"/>
                    <a:pt x="2546" y="29564"/>
                  </a:cubicBezTo>
                  <a:lnTo>
                    <a:pt x="1" y="30667"/>
                  </a:lnTo>
                  <a:lnTo>
                    <a:pt x="5892" y="43543"/>
                  </a:lnTo>
                  <a:lnTo>
                    <a:pt x="9002" y="53748"/>
                  </a:lnTo>
                  <a:lnTo>
                    <a:pt x="10629" y="78792"/>
                  </a:lnTo>
                  <a:lnTo>
                    <a:pt x="6135" y="194449"/>
                  </a:lnTo>
                  <a:lnTo>
                    <a:pt x="19867" y="194449"/>
                  </a:lnTo>
                  <a:cubicBezTo>
                    <a:pt x="19867" y="194449"/>
                    <a:pt x="18779" y="84712"/>
                    <a:pt x="19116" y="79616"/>
                  </a:cubicBezTo>
                  <a:cubicBezTo>
                    <a:pt x="19453" y="74521"/>
                    <a:pt x="30180" y="59608"/>
                    <a:pt x="30180" y="59608"/>
                  </a:cubicBezTo>
                  <a:lnTo>
                    <a:pt x="29853" y="56279"/>
                  </a:lnTo>
                  <a:lnTo>
                    <a:pt x="18675" y="70851"/>
                  </a:lnTo>
                  <a:lnTo>
                    <a:pt x="24671" y="0"/>
                  </a:lnTo>
                  <a:close/>
                </a:path>
              </a:pathLst>
            </a:custGeom>
            <a:solidFill>
              <a:srgbClr val="6789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32"/>
            <p:cNvSpPr/>
            <p:nvPr/>
          </p:nvSpPr>
          <p:spPr>
            <a:xfrm>
              <a:off x="10357383" y="2819300"/>
              <a:ext cx="972300" cy="4863325"/>
            </a:xfrm>
            <a:custGeom>
              <a:rect b="b" l="l" r="r" t="t"/>
              <a:pathLst>
                <a:path extrusionOk="0" h="194533" w="38892">
                  <a:moveTo>
                    <a:pt x="29834" y="0"/>
                  </a:moveTo>
                  <a:cubicBezTo>
                    <a:pt x="29834" y="0"/>
                    <a:pt x="20317" y="20810"/>
                    <a:pt x="18806" y="32712"/>
                  </a:cubicBezTo>
                  <a:lnTo>
                    <a:pt x="12481" y="16156"/>
                  </a:lnTo>
                  <a:lnTo>
                    <a:pt x="12481" y="16156"/>
                  </a:lnTo>
                  <a:cubicBezTo>
                    <a:pt x="10249" y="17832"/>
                    <a:pt x="16948" y="39783"/>
                    <a:pt x="16948" y="39783"/>
                  </a:cubicBezTo>
                  <a:cubicBezTo>
                    <a:pt x="16948" y="39783"/>
                    <a:pt x="11940" y="64336"/>
                    <a:pt x="12026" y="76986"/>
                  </a:cubicBezTo>
                  <a:cubicBezTo>
                    <a:pt x="12113" y="89636"/>
                    <a:pt x="12026" y="139860"/>
                    <a:pt x="12026" y="139860"/>
                  </a:cubicBezTo>
                  <a:lnTo>
                    <a:pt x="1" y="194491"/>
                  </a:lnTo>
                  <a:lnTo>
                    <a:pt x="13661" y="194533"/>
                  </a:lnTo>
                  <a:cubicBezTo>
                    <a:pt x="13661" y="194533"/>
                    <a:pt x="19557" y="147695"/>
                    <a:pt x="19189" y="142855"/>
                  </a:cubicBezTo>
                  <a:cubicBezTo>
                    <a:pt x="18820" y="138015"/>
                    <a:pt x="18816" y="75892"/>
                    <a:pt x="18816" y="75892"/>
                  </a:cubicBezTo>
                  <a:cubicBezTo>
                    <a:pt x="18816" y="75892"/>
                    <a:pt x="21420" y="46499"/>
                    <a:pt x="23651" y="37944"/>
                  </a:cubicBezTo>
                  <a:cubicBezTo>
                    <a:pt x="25882" y="29387"/>
                    <a:pt x="38891" y="22"/>
                    <a:pt x="38891" y="22"/>
                  </a:cubicBezTo>
                  <a:lnTo>
                    <a:pt x="29834" y="0"/>
                  </a:lnTo>
                  <a:close/>
                </a:path>
              </a:pathLst>
            </a:custGeom>
            <a:solidFill>
              <a:srgbClr val="6789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32"/>
            <p:cNvSpPr/>
            <p:nvPr/>
          </p:nvSpPr>
          <p:spPr>
            <a:xfrm>
              <a:off x="10524100" y="3859875"/>
              <a:ext cx="253450" cy="297600"/>
            </a:xfrm>
            <a:custGeom>
              <a:rect b="b" l="l" r="r" t="t"/>
              <a:pathLst>
                <a:path extrusionOk="0" h="11904" w="10138">
                  <a:moveTo>
                    <a:pt x="9914" y="0"/>
                  </a:moveTo>
                  <a:cubicBezTo>
                    <a:pt x="4486" y="1194"/>
                    <a:pt x="197" y="6348"/>
                    <a:pt x="1" y="11903"/>
                  </a:cubicBezTo>
                  <a:cubicBezTo>
                    <a:pt x="5538" y="11238"/>
                    <a:pt x="10138" y="5984"/>
                    <a:pt x="10055" y="405"/>
                  </a:cubicBezTo>
                  <a:lnTo>
                    <a:pt x="9914"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32"/>
            <p:cNvSpPr/>
            <p:nvPr/>
          </p:nvSpPr>
          <p:spPr>
            <a:xfrm>
              <a:off x="11763650" y="4199800"/>
              <a:ext cx="133775" cy="185200"/>
            </a:xfrm>
            <a:custGeom>
              <a:rect b="b" l="l" r="r" t="t"/>
              <a:pathLst>
                <a:path extrusionOk="0" h="7408" w="5351">
                  <a:moveTo>
                    <a:pt x="548" y="0"/>
                  </a:moveTo>
                  <a:lnTo>
                    <a:pt x="307" y="5"/>
                  </a:lnTo>
                  <a:cubicBezTo>
                    <a:pt x="0" y="3181"/>
                    <a:pt x="1806" y="6187"/>
                    <a:pt x="4755" y="7408"/>
                  </a:cubicBezTo>
                  <a:cubicBezTo>
                    <a:pt x="5351" y="4243"/>
                    <a:pt x="3572" y="1110"/>
                    <a:pt x="54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32"/>
            <p:cNvSpPr/>
            <p:nvPr/>
          </p:nvSpPr>
          <p:spPr>
            <a:xfrm>
              <a:off x="10944125" y="4327050"/>
              <a:ext cx="133700" cy="185125"/>
            </a:xfrm>
            <a:custGeom>
              <a:rect b="b" l="l" r="r" t="t"/>
              <a:pathLst>
                <a:path extrusionOk="0" h="7405" w="5348">
                  <a:moveTo>
                    <a:pt x="298" y="1"/>
                  </a:moveTo>
                  <a:cubicBezTo>
                    <a:pt x="1" y="3177"/>
                    <a:pt x="1806" y="6177"/>
                    <a:pt x="4752" y="7404"/>
                  </a:cubicBezTo>
                  <a:cubicBezTo>
                    <a:pt x="5348" y="4238"/>
                    <a:pt x="3565" y="1106"/>
                    <a:pt x="539"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4" name="Google Shape;124;p32"/>
          <p:cNvGrpSpPr/>
          <p:nvPr/>
        </p:nvGrpSpPr>
        <p:grpSpPr>
          <a:xfrm>
            <a:off x="1034213" y="5334671"/>
            <a:ext cx="906149" cy="1207130"/>
            <a:chOff x="11591325" y="7154725"/>
            <a:chExt cx="395750" cy="527200"/>
          </a:xfrm>
        </p:grpSpPr>
        <p:sp>
          <p:nvSpPr>
            <p:cNvPr id="125" name="Google Shape;125;p32"/>
            <p:cNvSpPr/>
            <p:nvPr/>
          </p:nvSpPr>
          <p:spPr>
            <a:xfrm>
              <a:off x="11665450" y="7154725"/>
              <a:ext cx="151425" cy="279625"/>
            </a:xfrm>
            <a:custGeom>
              <a:rect b="b" l="l" r="r" t="t"/>
              <a:pathLst>
                <a:path extrusionOk="0" h="11185" w="6057">
                  <a:moveTo>
                    <a:pt x="1853" y="1"/>
                  </a:moveTo>
                  <a:cubicBezTo>
                    <a:pt x="1855" y="1"/>
                    <a:pt x="1857" y="1"/>
                    <a:pt x="1859" y="1"/>
                  </a:cubicBezTo>
                  <a:lnTo>
                    <a:pt x="1859" y="1"/>
                  </a:lnTo>
                  <a:cubicBezTo>
                    <a:pt x="1862" y="1"/>
                    <a:pt x="1864" y="1"/>
                    <a:pt x="1867" y="1"/>
                  </a:cubicBezTo>
                  <a:close/>
                  <a:moveTo>
                    <a:pt x="1859" y="1"/>
                  </a:moveTo>
                  <a:lnTo>
                    <a:pt x="1859" y="1"/>
                  </a:lnTo>
                  <a:cubicBezTo>
                    <a:pt x="1" y="205"/>
                    <a:pt x="175" y="4370"/>
                    <a:pt x="956" y="6412"/>
                  </a:cubicBezTo>
                  <a:cubicBezTo>
                    <a:pt x="1452" y="7706"/>
                    <a:pt x="2586" y="10187"/>
                    <a:pt x="4717" y="11184"/>
                  </a:cubicBezTo>
                  <a:cubicBezTo>
                    <a:pt x="5491" y="9212"/>
                    <a:pt x="6056" y="6845"/>
                    <a:pt x="5705" y="4755"/>
                  </a:cubicBezTo>
                  <a:cubicBezTo>
                    <a:pt x="5553" y="3667"/>
                    <a:pt x="5156" y="2629"/>
                    <a:pt x="4545" y="1717"/>
                  </a:cubicBezTo>
                  <a:cubicBezTo>
                    <a:pt x="3917" y="806"/>
                    <a:pt x="2948" y="187"/>
                    <a:pt x="1859"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32"/>
            <p:cNvSpPr/>
            <p:nvPr/>
          </p:nvSpPr>
          <p:spPr>
            <a:xfrm>
              <a:off x="11844675" y="7363025"/>
              <a:ext cx="142400" cy="144950"/>
            </a:xfrm>
            <a:custGeom>
              <a:rect b="b" l="l" r="r" t="t"/>
              <a:pathLst>
                <a:path extrusionOk="0" h="5798" w="5696">
                  <a:moveTo>
                    <a:pt x="4126" y="1"/>
                  </a:moveTo>
                  <a:cubicBezTo>
                    <a:pt x="3891" y="1"/>
                    <a:pt x="3656" y="43"/>
                    <a:pt x="3432" y="129"/>
                  </a:cubicBezTo>
                  <a:cubicBezTo>
                    <a:pt x="2236" y="443"/>
                    <a:pt x="1218" y="1225"/>
                    <a:pt x="604" y="2297"/>
                  </a:cubicBezTo>
                  <a:cubicBezTo>
                    <a:pt x="0" y="3390"/>
                    <a:pt x="31" y="4725"/>
                    <a:pt x="685" y="5789"/>
                  </a:cubicBezTo>
                  <a:lnTo>
                    <a:pt x="685" y="5798"/>
                  </a:lnTo>
                  <a:cubicBezTo>
                    <a:pt x="2493" y="5680"/>
                    <a:pt x="3827" y="4500"/>
                    <a:pt x="4938" y="3066"/>
                  </a:cubicBezTo>
                  <a:cubicBezTo>
                    <a:pt x="5282" y="2660"/>
                    <a:pt x="5512" y="2173"/>
                    <a:pt x="5607" y="1649"/>
                  </a:cubicBezTo>
                  <a:cubicBezTo>
                    <a:pt x="5696" y="1117"/>
                    <a:pt x="5488" y="579"/>
                    <a:pt x="5066" y="242"/>
                  </a:cubicBezTo>
                  <a:cubicBezTo>
                    <a:pt x="4775" y="82"/>
                    <a:pt x="4451" y="1"/>
                    <a:pt x="412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32"/>
            <p:cNvSpPr/>
            <p:nvPr/>
          </p:nvSpPr>
          <p:spPr>
            <a:xfrm>
              <a:off x="11841750" y="7418700"/>
              <a:ext cx="87575" cy="254350"/>
            </a:xfrm>
            <a:custGeom>
              <a:rect b="b" l="l" r="r" t="t"/>
              <a:pathLst>
                <a:path extrusionOk="0" h="10174" w="3503">
                  <a:moveTo>
                    <a:pt x="3503" y="1"/>
                  </a:moveTo>
                  <a:lnTo>
                    <a:pt x="3503" y="1"/>
                  </a:lnTo>
                  <a:cubicBezTo>
                    <a:pt x="3360" y="46"/>
                    <a:pt x="3227" y="113"/>
                    <a:pt x="3107" y="202"/>
                  </a:cubicBezTo>
                  <a:cubicBezTo>
                    <a:pt x="2761" y="417"/>
                    <a:pt x="2445" y="676"/>
                    <a:pt x="2165" y="972"/>
                  </a:cubicBezTo>
                  <a:cubicBezTo>
                    <a:pt x="1245" y="1969"/>
                    <a:pt x="615" y="3198"/>
                    <a:pt x="342" y="4527"/>
                  </a:cubicBezTo>
                  <a:cubicBezTo>
                    <a:pt x="83" y="5840"/>
                    <a:pt x="0" y="7181"/>
                    <a:pt x="97" y="8516"/>
                  </a:cubicBezTo>
                  <a:cubicBezTo>
                    <a:pt x="129" y="9027"/>
                    <a:pt x="161" y="9436"/>
                    <a:pt x="192" y="9719"/>
                  </a:cubicBezTo>
                  <a:cubicBezTo>
                    <a:pt x="194" y="9873"/>
                    <a:pt x="218" y="10026"/>
                    <a:pt x="265" y="10173"/>
                  </a:cubicBezTo>
                  <a:cubicBezTo>
                    <a:pt x="301" y="9619"/>
                    <a:pt x="304" y="9062"/>
                    <a:pt x="274" y="8507"/>
                  </a:cubicBezTo>
                  <a:cubicBezTo>
                    <a:pt x="225" y="7189"/>
                    <a:pt x="330" y="5871"/>
                    <a:pt x="584" y="4577"/>
                  </a:cubicBezTo>
                  <a:cubicBezTo>
                    <a:pt x="851" y="3289"/>
                    <a:pt x="1436" y="2087"/>
                    <a:pt x="2287" y="1084"/>
                  </a:cubicBezTo>
                  <a:cubicBezTo>
                    <a:pt x="2663" y="690"/>
                    <a:pt x="3069" y="328"/>
                    <a:pt x="350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32"/>
            <p:cNvSpPr/>
            <p:nvPr/>
          </p:nvSpPr>
          <p:spPr>
            <a:xfrm>
              <a:off x="11724200" y="7233850"/>
              <a:ext cx="126575" cy="448075"/>
            </a:xfrm>
            <a:custGeom>
              <a:rect b="b" l="l" r="r" t="t"/>
              <a:pathLst>
                <a:path extrusionOk="0" h="17923" w="5063">
                  <a:moveTo>
                    <a:pt x="0" y="1"/>
                  </a:moveTo>
                  <a:cubicBezTo>
                    <a:pt x="49" y="242"/>
                    <a:pt x="120" y="478"/>
                    <a:pt x="213" y="706"/>
                  </a:cubicBezTo>
                  <a:cubicBezTo>
                    <a:pt x="358" y="1199"/>
                    <a:pt x="545" y="1844"/>
                    <a:pt x="777" y="2618"/>
                  </a:cubicBezTo>
                  <a:cubicBezTo>
                    <a:pt x="1233" y="4235"/>
                    <a:pt x="1903" y="6462"/>
                    <a:pt x="2600" y="8939"/>
                  </a:cubicBezTo>
                  <a:cubicBezTo>
                    <a:pt x="3296" y="11416"/>
                    <a:pt x="3897" y="13665"/>
                    <a:pt x="4329" y="15291"/>
                  </a:cubicBezTo>
                  <a:lnTo>
                    <a:pt x="4844" y="17222"/>
                  </a:lnTo>
                  <a:cubicBezTo>
                    <a:pt x="4894" y="17462"/>
                    <a:pt x="4967" y="17697"/>
                    <a:pt x="5063" y="17923"/>
                  </a:cubicBezTo>
                  <a:cubicBezTo>
                    <a:pt x="5038" y="17679"/>
                    <a:pt x="4996" y="17436"/>
                    <a:pt x="4935" y="17199"/>
                  </a:cubicBezTo>
                  <a:cubicBezTo>
                    <a:pt x="4826" y="16739"/>
                    <a:pt x="4671" y="16074"/>
                    <a:pt x="4480" y="15255"/>
                  </a:cubicBezTo>
                  <a:cubicBezTo>
                    <a:pt x="4088" y="13616"/>
                    <a:pt x="3511" y="11356"/>
                    <a:pt x="2814" y="8880"/>
                  </a:cubicBezTo>
                  <a:cubicBezTo>
                    <a:pt x="2118" y="6403"/>
                    <a:pt x="1429" y="4176"/>
                    <a:pt x="906" y="2574"/>
                  </a:cubicBezTo>
                  <a:cubicBezTo>
                    <a:pt x="646" y="1771"/>
                    <a:pt x="427" y="1139"/>
                    <a:pt x="269" y="683"/>
                  </a:cubicBezTo>
                  <a:cubicBezTo>
                    <a:pt x="197" y="449"/>
                    <a:pt x="107" y="22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32"/>
            <p:cNvSpPr/>
            <p:nvPr/>
          </p:nvSpPr>
          <p:spPr>
            <a:xfrm>
              <a:off x="11591325" y="7440050"/>
              <a:ext cx="199600" cy="127625"/>
            </a:xfrm>
            <a:custGeom>
              <a:rect b="b" l="l" r="r" t="t"/>
              <a:pathLst>
                <a:path extrusionOk="0" h="5105" w="7984">
                  <a:moveTo>
                    <a:pt x="1545" y="1"/>
                  </a:moveTo>
                  <a:cubicBezTo>
                    <a:pt x="1071" y="1"/>
                    <a:pt x="611" y="128"/>
                    <a:pt x="360" y="518"/>
                  </a:cubicBezTo>
                  <a:cubicBezTo>
                    <a:pt x="1" y="1078"/>
                    <a:pt x="311" y="1807"/>
                    <a:pt x="697" y="2341"/>
                  </a:cubicBezTo>
                  <a:cubicBezTo>
                    <a:pt x="2032" y="4107"/>
                    <a:pt x="4101" y="5105"/>
                    <a:pt x="6250" y="5105"/>
                  </a:cubicBezTo>
                  <a:cubicBezTo>
                    <a:pt x="6826" y="5105"/>
                    <a:pt x="7408" y="5033"/>
                    <a:pt x="7984" y="4885"/>
                  </a:cubicBezTo>
                  <a:lnTo>
                    <a:pt x="7969" y="4694"/>
                  </a:lnTo>
                  <a:cubicBezTo>
                    <a:pt x="6891" y="2304"/>
                    <a:pt x="4729" y="580"/>
                    <a:pt x="2159" y="63"/>
                  </a:cubicBezTo>
                  <a:cubicBezTo>
                    <a:pt x="1963" y="25"/>
                    <a:pt x="1753" y="1"/>
                    <a:pt x="154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32"/>
            <p:cNvSpPr/>
            <p:nvPr/>
          </p:nvSpPr>
          <p:spPr>
            <a:xfrm>
              <a:off x="11663025" y="7488000"/>
              <a:ext cx="182850" cy="176750"/>
            </a:xfrm>
            <a:custGeom>
              <a:rect b="b" l="l" r="r" t="t"/>
              <a:pathLst>
                <a:path extrusionOk="0" h="7070" w="7314">
                  <a:moveTo>
                    <a:pt x="89" y="0"/>
                  </a:moveTo>
                  <a:cubicBezTo>
                    <a:pt x="62" y="0"/>
                    <a:pt x="36" y="1"/>
                    <a:pt x="10" y="3"/>
                  </a:cubicBezTo>
                  <a:cubicBezTo>
                    <a:pt x="1" y="44"/>
                    <a:pt x="602" y="139"/>
                    <a:pt x="1499" y="498"/>
                  </a:cubicBezTo>
                  <a:cubicBezTo>
                    <a:pt x="2025" y="705"/>
                    <a:pt x="2530" y="958"/>
                    <a:pt x="3011" y="1255"/>
                  </a:cubicBezTo>
                  <a:cubicBezTo>
                    <a:pt x="3593" y="1624"/>
                    <a:pt x="4138" y="2049"/>
                    <a:pt x="4637" y="2525"/>
                  </a:cubicBezTo>
                  <a:cubicBezTo>
                    <a:pt x="5130" y="3009"/>
                    <a:pt x="5575" y="3542"/>
                    <a:pt x="5961" y="4114"/>
                  </a:cubicBezTo>
                  <a:cubicBezTo>
                    <a:pt x="6274" y="4584"/>
                    <a:pt x="6543" y="5081"/>
                    <a:pt x="6767" y="5598"/>
                  </a:cubicBezTo>
                  <a:cubicBezTo>
                    <a:pt x="7150" y="6487"/>
                    <a:pt x="7264" y="7070"/>
                    <a:pt x="7310" y="7070"/>
                  </a:cubicBezTo>
                  <a:cubicBezTo>
                    <a:pt x="7313" y="6926"/>
                    <a:pt x="7295" y="6784"/>
                    <a:pt x="7255" y="6646"/>
                  </a:cubicBezTo>
                  <a:cubicBezTo>
                    <a:pt x="7226" y="6482"/>
                    <a:pt x="7187" y="6321"/>
                    <a:pt x="7137" y="6163"/>
                  </a:cubicBezTo>
                  <a:cubicBezTo>
                    <a:pt x="7078" y="5949"/>
                    <a:pt x="7007" y="5739"/>
                    <a:pt x="6922" y="5535"/>
                  </a:cubicBezTo>
                  <a:cubicBezTo>
                    <a:pt x="6716" y="4996"/>
                    <a:pt x="6456" y="4481"/>
                    <a:pt x="6144" y="3996"/>
                  </a:cubicBezTo>
                  <a:cubicBezTo>
                    <a:pt x="5758" y="3403"/>
                    <a:pt x="5310" y="2853"/>
                    <a:pt x="4805" y="2356"/>
                  </a:cubicBezTo>
                  <a:cubicBezTo>
                    <a:pt x="4293" y="1869"/>
                    <a:pt x="3729" y="1437"/>
                    <a:pt x="3124" y="1068"/>
                  </a:cubicBezTo>
                  <a:cubicBezTo>
                    <a:pt x="2629" y="773"/>
                    <a:pt x="2104" y="528"/>
                    <a:pt x="1558" y="339"/>
                  </a:cubicBezTo>
                  <a:cubicBezTo>
                    <a:pt x="1351" y="264"/>
                    <a:pt x="1139" y="201"/>
                    <a:pt x="926" y="148"/>
                  </a:cubicBezTo>
                  <a:cubicBezTo>
                    <a:pt x="764" y="104"/>
                    <a:pt x="600" y="68"/>
                    <a:pt x="433" y="44"/>
                  </a:cubicBezTo>
                  <a:cubicBezTo>
                    <a:pt x="321" y="15"/>
                    <a:pt x="205" y="0"/>
                    <a:pt x="8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 Text">
  <p:cSld name="MAIN_POINT_1">
    <p:spTree>
      <p:nvGrpSpPr>
        <p:cNvPr id="131" name="Shape 131"/>
        <p:cNvGrpSpPr/>
        <p:nvPr/>
      </p:nvGrpSpPr>
      <p:grpSpPr>
        <a:xfrm>
          <a:off x="0" y="0"/>
          <a:ext cx="0" cy="0"/>
          <a:chOff x="0" y="0"/>
          <a:chExt cx="0" cy="0"/>
        </a:xfrm>
      </p:grpSpPr>
      <p:sp>
        <p:nvSpPr>
          <p:cNvPr id="132" name="Google Shape;132;p33"/>
          <p:cNvSpPr/>
          <p:nvPr/>
        </p:nvSpPr>
        <p:spPr>
          <a:xfrm>
            <a:off x="4770650" y="313050"/>
            <a:ext cx="4056300" cy="62319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33"/>
          <p:cNvSpPr txBox="1"/>
          <p:nvPr>
            <p:ph type="title"/>
          </p:nvPr>
        </p:nvSpPr>
        <p:spPr>
          <a:xfrm>
            <a:off x="5154350" y="2112300"/>
            <a:ext cx="3288900" cy="15840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9600"/>
              <a:buNone/>
              <a:defRPr sz="9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134" name="Google Shape;134;p33"/>
          <p:cNvSpPr txBox="1"/>
          <p:nvPr>
            <p:ph idx="1" type="subTitle"/>
          </p:nvPr>
        </p:nvSpPr>
        <p:spPr>
          <a:xfrm>
            <a:off x="5600450" y="3696300"/>
            <a:ext cx="2396700" cy="1049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 Text 1">
  <p:cSld name="MAIN_POINT_1_1">
    <p:spTree>
      <p:nvGrpSpPr>
        <p:cNvPr id="135" name="Shape 135"/>
        <p:cNvGrpSpPr/>
        <p:nvPr/>
      </p:nvGrpSpPr>
      <p:grpSpPr>
        <a:xfrm>
          <a:off x="0" y="0"/>
          <a:ext cx="0" cy="0"/>
          <a:chOff x="0" y="0"/>
          <a:chExt cx="0" cy="0"/>
        </a:xfrm>
      </p:grpSpPr>
      <p:sp>
        <p:nvSpPr>
          <p:cNvPr id="136" name="Google Shape;136;p34"/>
          <p:cNvSpPr/>
          <p:nvPr/>
        </p:nvSpPr>
        <p:spPr>
          <a:xfrm>
            <a:off x="4770650" y="313050"/>
            <a:ext cx="4056300" cy="62319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34"/>
          <p:cNvSpPr txBox="1"/>
          <p:nvPr>
            <p:ph type="title"/>
          </p:nvPr>
        </p:nvSpPr>
        <p:spPr>
          <a:xfrm>
            <a:off x="5154350" y="2112300"/>
            <a:ext cx="3288900" cy="15840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9600"/>
              <a:buNone/>
              <a:defRPr sz="9600">
                <a:solidFill>
                  <a:schemeClr val="lt1"/>
                </a:solidFill>
              </a:defRPr>
            </a:lvl1pPr>
            <a:lvl2pPr lvl="1" algn="ctr">
              <a:lnSpc>
                <a:spcPct val="100000"/>
              </a:lnSpc>
              <a:spcBef>
                <a:spcPts val="0"/>
              </a:spcBef>
              <a:spcAft>
                <a:spcPts val="0"/>
              </a:spcAft>
              <a:buClr>
                <a:schemeClr val="lt1"/>
              </a:buClr>
              <a:buSzPts val="5600"/>
              <a:buNone/>
              <a:defRPr sz="5600">
                <a:solidFill>
                  <a:schemeClr val="lt1"/>
                </a:solidFill>
              </a:defRPr>
            </a:lvl2pPr>
            <a:lvl3pPr lvl="2" algn="ctr">
              <a:lnSpc>
                <a:spcPct val="100000"/>
              </a:lnSpc>
              <a:spcBef>
                <a:spcPts val="0"/>
              </a:spcBef>
              <a:spcAft>
                <a:spcPts val="0"/>
              </a:spcAft>
              <a:buClr>
                <a:schemeClr val="lt1"/>
              </a:buClr>
              <a:buSzPts val="5600"/>
              <a:buNone/>
              <a:defRPr sz="5600">
                <a:solidFill>
                  <a:schemeClr val="lt1"/>
                </a:solidFill>
              </a:defRPr>
            </a:lvl3pPr>
            <a:lvl4pPr lvl="3" algn="ctr">
              <a:lnSpc>
                <a:spcPct val="100000"/>
              </a:lnSpc>
              <a:spcBef>
                <a:spcPts val="0"/>
              </a:spcBef>
              <a:spcAft>
                <a:spcPts val="0"/>
              </a:spcAft>
              <a:buClr>
                <a:schemeClr val="lt1"/>
              </a:buClr>
              <a:buSzPts val="5600"/>
              <a:buNone/>
              <a:defRPr sz="5600">
                <a:solidFill>
                  <a:schemeClr val="lt1"/>
                </a:solidFill>
              </a:defRPr>
            </a:lvl4pPr>
            <a:lvl5pPr lvl="4" algn="ctr">
              <a:lnSpc>
                <a:spcPct val="100000"/>
              </a:lnSpc>
              <a:spcBef>
                <a:spcPts val="0"/>
              </a:spcBef>
              <a:spcAft>
                <a:spcPts val="0"/>
              </a:spcAft>
              <a:buClr>
                <a:schemeClr val="lt1"/>
              </a:buClr>
              <a:buSzPts val="5600"/>
              <a:buNone/>
              <a:defRPr sz="5600">
                <a:solidFill>
                  <a:schemeClr val="lt1"/>
                </a:solidFill>
              </a:defRPr>
            </a:lvl5pPr>
            <a:lvl6pPr lvl="5" algn="ctr">
              <a:lnSpc>
                <a:spcPct val="100000"/>
              </a:lnSpc>
              <a:spcBef>
                <a:spcPts val="0"/>
              </a:spcBef>
              <a:spcAft>
                <a:spcPts val="0"/>
              </a:spcAft>
              <a:buClr>
                <a:schemeClr val="lt1"/>
              </a:buClr>
              <a:buSzPts val="5600"/>
              <a:buNone/>
              <a:defRPr sz="5600">
                <a:solidFill>
                  <a:schemeClr val="lt1"/>
                </a:solidFill>
              </a:defRPr>
            </a:lvl6pPr>
            <a:lvl7pPr lvl="6" algn="ctr">
              <a:lnSpc>
                <a:spcPct val="100000"/>
              </a:lnSpc>
              <a:spcBef>
                <a:spcPts val="0"/>
              </a:spcBef>
              <a:spcAft>
                <a:spcPts val="0"/>
              </a:spcAft>
              <a:buClr>
                <a:schemeClr val="lt1"/>
              </a:buClr>
              <a:buSzPts val="5600"/>
              <a:buNone/>
              <a:defRPr sz="5600">
                <a:solidFill>
                  <a:schemeClr val="lt1"/>
                </a:solidFill>
              </a:defRPr>
            </a:lvl7pPr>
            <a:lvl8pPr lvl="7" algn="ctr">
              <a:lnSpc>
                <a:spcPct val="100000"/>
              </a:lnSpc>
              <a:spcBef>
                <a:spcPts val="0"/>
              </a:spcBef>
              <a:spcAft>
                <a:spcPts val="0"/>
              </a:spcAft>
              <a:buClr>
                <a:schemeClr val="lt1"/>
              </a:buClr>
              <a:buSzPts val="5600"/>
              <a:buNone/>
              <a:defRPr sz="5600">
                <a:solidFill>
                  <a:schemeClr val="lt1"/>
                </a:solidFill>
              </a:defRPr>
            </a:lvl8pPr>
            <a:lvl9pPr lvl="8" algn="ctr">
              <a:lnSpc>
                <a:spcPct val="100000"/>
              </a:lnSpc>
              <a:spcBef>
                <a:spcPts val="0"/>
              </a:spcBef>
              <a:spcAft>
                <a:spcPts val="0"/>
              </a:spcAft>
              <a:buClr>
                <a:schemeClr val="lt1"/>
              </a:buClr>
              <a:buSzPts val="5600"/>
              <a:buNone/>
              <a:defRPr sz="5600">
                <a:solidFill>
                  <a:schemeClr val="lt1"/>
                </a:solidFill>
              </a:defRPr>
            </a:lvl9pPr>
          </a:lstStyle>
          <a:p/>
        </p:txBody>
      </p:sp>
      <p:sp>
        <p:nvSpPr>
          <p:cNvPr id="138" name="Google Shape;138;p34"/>
          <p:cNvSpPr txBox="1"/>
          <p:nvPr>
            <p:ph idx="1" type="subTitle"/>
          </p:nvPr>
        </p:nvSpPr>
        <p:spPr>
          <a:xfrm>
            <a:off x="5600450" y="3696300"/>
            <a:ext cx="2396700" cy="1049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1">
  <p:cSld name="MAIN_POINT_1_1_1">
    <p:spTree>
      <p:nvGrpSpPr>
        <p:cNvPr id="139" name="Shape 139"/>
        <p:cNvGrpSpPr/>
        <p:nvPr/>
      </p:nvGrpSpPr>
      <p:grpSpPr>
        <a:xfrm>
          <a:off x="0" y="0"/>
          <a:ext cx="0" cy="0"/>
          <a:chOff x="0" y="0"/>
          <a:chExt cx="0" cy="0"/>
        </a:xfrm>
      </p:grpSpPr>
      <p:sp>
        <p:nvSpPr>
          <p:cNvPr id="140" name="Google Shape;140;p35"/>
          <p:cNvSpPr/>
          <p:nvPr/>
        </p:nvSpPr>
        <p:spPr>
          <a:xfrm>
            <a:off x="311700" y="1729000"/>
            <a:ext cx="8515200" cy="48159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1" name="Google Shape;141;p35"/>
          <p:cNvGrpSpPr/>
          <p:nvPr/>
        </p:nvGrpSpPr>
        <p:grpSpPr>
          <a:xfrm>
            <a:off x="311426" y="1740975"/>
            <a:ext cx="3892815" cy="4798601"/>
            <a:chOff x="9568472" y="2445121"/>
            <a:chExt cx="4248870" cy="5237504"/>
          </a:xfrm>
        </p:grpSpPr>
        <p:sp>
          <p:nvSpPr>
            <p:cNvPr id="142" name="Google Shape;142;p35"/>
            <p:cNvSpPr/>
            <p:nvPr/>
          </p:nvSpPr>
          <p:spPr>
            <a:xfrm>
              <a:off x="9568472" y="2445121"/>
              <a:ext cx="4248870" cy="1185274"/>
            </a:xfrm>
            <a:custGeom>
              <a:rect b="b" l="l" r="r" t="t"/>
              <a:pathLst>
                <a:path extrusionOk="0" h="57440" w="205906">
                  <a:moveTo>
                    <a:pt x="0" y="0"/>
                  </a:moveTo>
                  <a:cubicBezTo>
                    <a:pt x="0" y="0"/>
                    <a:pt x="4944" y="22611"/>
                    <a:pt x="21811" y="22611"/>
                  </a:cubicBezTo>
                  <a:cubicBezTo>
                    <a:pt x="24415" y="22611"/>
                    <a:pt x="27304" y="22072"/>
                    <a:pt x="30504" y="20827"/>
                  </a:cubicBezTo>
                  <a:cubicBezTo>
                    <a:pt x="30504" y="20827"/>
                    <a:pt x="34242" y="36919"/>
                    <a:pt x="41741" y="39323"/>
                  </a:cubicBezTo>
                  <a:cubicBezTo>
                    <a:pt x="48530" y="41504"/>
                    <a:pt x="56463" y="39237"/>
                    <a:pt x="62687" y="42689"/>
                  </a:cubicBezTo>
                  <a:cubicBezTo>
                    <a:pt x="66817" y="44965"/>
                    <a:pt x="69335" y="49319"/>
                    <a:pt x="72883" y="52433"/>
                  </a:cubicBezTo>
                  <a:cubicBezTo>
                    <a:pt x="76647" y="55727"/>
                    <a:pt x="81651" y="57439"/>
                    <a:pt x="86635" y="57439"/>
                  </a:cubicBezTo>
                  <a:cubicBezTo>
                    <a:pt x="90093" y="57439"/>
                    <a:pt x="93541" y="56615"/>
                    <a:pt x="96560" y="54924"/>
                  </a:cubicBezTo>
                  <a:cubicBezTo>
                    <a:pt x="99848" y="53101"/>
                    <a:pt x="102822" y="50279"/>
                    <a:pt x="106578" y="49914"/>
                  </a:cubicBezTo>
                  <a:cubicBezTo>
                    <a:pt x="106852" y="49888"/>
                    <a:pt x="107126" y="49876"/>
                    <a:pt x="107398" y="49876"/>
                  </a:cubicBezTo>
                  <a:cubicBezTo>
                    <a:pt x="110459" y="49876"/>
                    <a:pt x="113370" y="51424"/>
                    <a:pt x="116327" y="52369"/>
                  </a:cubicBezTo>
                  <a:cubicBezTo>
                    <a:pt x="118669" y="53105"/>
                    <a:pt x="121088" y="53470"/>
                    <a:pt x="123501" y="53470"/>
                  </a:cubicBezTo>
                  <a:cubicBezTo>
                    <a:pt x="127217" y="53470"/>
                    <a:pt x="130918" y="52604"/>
                    <a:pt x="134295" y="50898"/>
                  </a:cubicBezTo>
                  <a:cubicBezTo>
                    <a:pt x="137637" y="49191"/>
                    <a:pt x="140560" y="46691"/>
                    <a:pt x="144035" y="45270"/>
                  </a:cubicBezTo>
                  <a:cubicBezTo>
                    <a:pt x="148615" y="43395"/>
                    <a:pt x="153729" y="43553"/>
                    <a:pt x="158660" y="43057"/>
                  </a:cubicBezTo>
                  <a:cubicBezTo>
                    <a:pt x="165613" y="42361"/>
                    <a:pt x="172876" y="40007"/>
                    <a:pt x="177151" y="34479"/>
                  </a:cubicBezTo>
                  <a:cubicBezTo>
                    <a:pt x="179560" y="31364"/>
                    <a:pt x="180835" y="27476"/>
                    <a:pt x="183307" y="24411"/>
                  </a:cubicBezTo>
                  <a:cubicBezTo>
                    <a:pt x="186900" y="19954"/>
                    <a:pt x="192533" y="17777"/>
                    <a:pt x="197205" y="14467"/>
                  </a:cubicBezTo>
                  <a:cubicBezTo>
                    <a:pt x="201877" y="11156"/>
                    <a:pt x="205906" y="5336"/>
                    <a:pt x="203848" y="0"/>
                  </a:cubicBezTo>
                  <a:close/>
                </a:path>
              </a:pathLst>
            </a:custGeom>
            <a:solidFill>
              <a:srgbClr val="6789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35"/>
            <p:cNvSpPr/>
            <p:nvPr/>
          </p:nvSpPr>
          <p:spPr>
            <a:xfrm>
              <a:off x="11992283" y="2818750"/>
              <a:ext cx="754525" cy="4861225"/>
            </a:xfrm>
            <a:custGeom>
              <a:rect b="b" l="l" r="r" t="t"/>
              <a:pathLst>
                <a:path extrusionOk="0" h="194449" w="30181">
                  <a:moveTo>
                    <a:pt x="24671" y="0"/>
                  </a:moveTo>
                  <a:lnTo>
                    <a:pt x="13825" y="22"/>
                  </a:lnTo>
                  <a:lnTo>
                    <a:pt x="10182" y="35971"/>
                  </a:lnTo>
                  <a:cubicBezTo>
                    <a:pt x="10182" y="35971"/>
                    <a:pt x="10009" y="38512"/>
                    <a:pt x="7555" y="39158"/>
                  </a:cubicBezTo>
                  <a:cubicBezTo>
                    <a:pt x="7480" y="39178"/>
                    <a:pt x="7405" y="39188"/>
                    <a:pt x="7330" y="39188"/>
                  </a:cubicBezTo>
                  <a:cubicBezTo>
                    <a:pt x="4946" y="39188"/>
                    <a:pt x="2546" y="29564"/>
                    <a:pt x="2546" y="29564"/>
                  </a:cubicBezTo>
                  <a:lnTo>
                    <a:pt x="1" y="30667"/>
                  </a:lnTo>
                  <a:lnTo>
                    <a:pt x="5892" y="43543"/>
                  </a:lnTo>
                  <a:lnTo>
                    <a:pt x="9002" y="53748"/>
                  </a:lnTo>
                  <a:lnTo>
                    <a:pt x="10629" y="78792"/>
                  </a:lnTo>
                  <a:lnTo>
                    <a:pt x="6135" y="194449"/>
                  </a:lnTo>
                  <a:lnTo>
                    <a:pt x="19867" y="194449"/>
                  </a:lnTo>
                  <a:cubicBezTo>
                    <a:pt x="19867" y="194449"/>
                    <a:pt x="18779" y="84712"/>
                    <a:pt x="19116" y="79616"/>
                  </a:cubicBezTo>
                  <a:cubicBezTo>
                    <a:pt x="19453" y="74521"/>
                    <a:pt x="30180" y="59608"/>
                    <a:pt x="30180" y="59608"/>
                  </a:cubicBezTo>
                  <a:lnTo>
                    <a:pt x="29853" y="56279"/>
                  </a:lnTo>
                  <a:lnTo>
                    <a:pt x="18675" y="70851"/>
                  </a:lnTo>
                  <a:lnTo>
                    <a:pt x="24671" y="0"/>
                  </a:lnTo>
                  <a:close/>
                </a:path>
              </a:pathLst>
            </a:custGeom>
            <a:solidFill>
              <a:srgbClr val="6789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35"/>
            <p:cNvSpPr/>
            <p:nvPr/>
          </p:nvSpPr>
          <p:spPr>
            <a:xfrm>
              <a:off x="10357383" y="2819300"/>
              <a:ext cx="972300" cy="4863325"/>
            </a:xfrm>
            <a:custGeom>
              <a:rect b="b" l="l" r="r" t="t"/>
              <a:pathLst>
                <a:path extrusionOk="0" h="194533" w="38892">
                  <a:moveTo>
                    <a:pt x="29834" y="0"/>
                  </a:moveTo>
                  <a:cubicBezTo>
                    <a:pt x="29834" y="0"/>
                    <a:pt x="20317" y="20810"/>
                    <a:pt x="18806" y="32712"/>
                  </a:cubicBezTo>
                  <a:lnTo>
                    <a:pt x="12481" y="16156"/>
                  </a:lnTo>
                  <a:lnTo>
                    <a:pt x="12481" y="16156"/>
                  </a:lnTo>
                  <a:cubicBezTo>
                    <a:pt x="10249" y="17832"/>
                    <a:pt x="16948" y="39783"/>
                    <a:pt x="16948" y="39783"/>
                  </a:cubicBezTo>
                  <a:cubicBezTo>
                    <a:pt x="16948" y="39783"/>
                    <a:pt x="11940" y="64336"/>
                    <a:pt x="12026" y="76986"/>
                  </a:cubicBezTo>
                  <a:cubicBezTo>
                    <a:pt x="12113" y="89636"/>
                    <a:pt x="12026" y="139860"/>
                    <a:pt x="12026" y="139860"/>
                  </a:cubicBezTo>
                  <a:lnTo>
                    <a:pt x="1" y="194491"/>
                  </a:lnTo>
                  <a:lnTo>
                    <a:pt x="13661" y="194533"/>
                  </a:lnTo>
                  <a:cubicBezTo>
                    <a:pt x="13661" y="194533"/>
                    <a:pt x="19557" y="147695"/>
                    <a:pt x="19189" y="142855"/>
                  </a:cubicBezTo>
                  <a:cubicBezTo>
                    <a:pt x="18820" y="138015"/>
                    <a:pt x="18816" y="75892"/>
                    <a:pt x="18816" y="75892"/>
                  </a:cubicBezTo>
                  <a:cubicBezTo>
                    <a:pt x="18816" y="75892"/>
                    <a:pt x="21420" y="46499"/>
                    <a:pt x="23651" y="37944"/>
                  </a:cubicBezTo>
                  <a:cubicBezTo>
                    <a:pt x="25882" y="29387"/>
                    <a:pt x="38891" y="22"/>
                    <a:pt x="38891" y="22"/>
                  </a:cubicBezTo>
                  <a:lnTo>
                    <a:pt x="29834" y="0"/>
                  </a:lnTo>
                  <a:close/>
                </a:path>
              </a:pathLst>
            </a:custGeom>
            <a:solidFill>
              <a:srgbClr val="6789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35"/>
            <p:cNvSpPr/>
            <p:nvPr/>
          </p:nvSpPr>
          <p:spPr>
            <a:xfrm>
              <a:off x="10524100" y="3859875"/>
              <a:ext cx="253450" cy="297600"/>
            </a:xfrm>
            <a:custGeom>
              <a:rect b="b" l="l" r="r" t="t"/>
              <a:pathLst>
                <a:path extrusionOk="0" h="11904" w="10138">
                  <a:moveTo>
                    <a:pt x="9914" y="0"/>
                  </a:moveTo>
                  <a:cubicBezTo>
                    <a:pt x="4486" y="1194"/>
                    <a:pt x="197" y="6348"/>
                    <a:pt x="1" y="11903"/>
                  </a:cubicBezTo>
                  <a:cubicBezTo>
                    <a:pt x="5538" y="11238"/>
                    <a:pt x="10138" y="5984"/>
                    <a:pt x="10055" y="405"/>
                  </a:cubicBezTo>
                  <a:lnTo>
                    <a:pt x="9914"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35"/>
            <p:cNvSpPr/>
            <p:nvPr/>
          </p:nvSpPr>
          <p:spPr>
            <a:xfrm>
              <a:off x="11763650" y="4199800"/>
              <a:ext cx="133775" cy="185200"/>
            </a:xfrm>
            <a:custGeom>
              <a:rect b="b" l="l" r="r" t="t"/>
              <a:pathLst>
                <a:path extrusionOk="0" h="7408" w="5351">
                  <a:moveTo>
                    <a:pt x="548" y="0"/>
                  </a:moveTo>
                  <a:lnTo>
                    <a:pt x="307" y="5"/>
                  </a:lnTo>
                  <a:cubicBezTo>
                    <a:pt x="0" y="3181"/>
                    <a:pt x="1806" y="6187"/>
                    <a:pt x="4755" y="7408"/>
                  </a:cubicBezTo>
                  <a:cubicBezTo>
                    <a:pt x="5351" y="4243"/>
                    <a:pt x="3572" y="1110"/>
                    <a:pt x="54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35"/>
            <p:cNvSpPr/>
            <p:nvPr/>
          </p:nvSpPr>
          <p:spPr>
            <a:xfrm>
              <a:off x="10944125" y="4327050"/>
              <a:ext cx="133700" cy="185125"/>
            </a:xfrm>
            <a:custGeom>
              <a:rect b="b" l="l" r="r" t="t"/>
              <a:pathLst>
                <a:path extrusionOk="0" h="7405" w="5348">
                  <a:moveTo>
                    <a:pt x="298" y="1"/>
                  </a:moveTo>
                  <a:cubicBezTo>
                    <a:pt x="1" y="3177"/>
                    <a:pt x="1806" y="6177"/>
                    <a:pt x="4752" y="7404"/>
                  </a:cubicBezTo>
                  <a:cubicBezTo>
                    <a:pt x="5348" y="4238"/>
                    <a:pt x="3565" y="1106"/>
                    <a:pt x="539"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8" name="Google Shape;148;p35"/>
          <p:cNvGrpSpPr/>
          <p:nvPr/>
        </p:nvGrpSpPr>
        <p:grpSpPr>
          <a:xfrm>
            <a:off x="1034213" y="5334671"/>
            <a:ext cx="906149" cy="1207130"/>
            <a:chOff x="11591325" y="7154725"/>
            <a:chExt cx="395750" cy="527200"/>
          </a:xfrm>
        </p:grpSpPr>
        <p:sp>
          <p:nvSpPr>
            <p:cNvPr id="149" name="Google Shape;149;p35"/>
            <p:cNvSpPr/>
            <p:nvPr/>
          </p:nvSpPr>
          <p:spPr>
            <a:xfrm>
              <a:off x="11665450" y="7154725"/>
              <a:ext cx="151425" cy="279625"/>
            </a:xfrm>
            <a:custGeom>
              <a:rect b="b" l="l" r="r" t="t"/>
              <a:pathLst>
                <a:path extrusionOk="0" h="11185" w="6057">
                  <a:moveTo>
                    <a:pt x="1853" y="1"/>
                  </a:moveTo>
                  <a:cubicBezTo>
                    <a:pt x="1855" y="1"/>
                    <a:pt x="1857" y="1"/>
                    <a:pt x="1859" y="1"/>
                  </a:cubicBezTo>
                  <a:lnTo>
                    <a:pt x="1859" y="1"/>
                  </a:lnTo>
                  <a:cubicBezTo>
                    <a:pt x="1862" y="1"/>
                    <a:pt x="1864" y="1"/>
                    <a:pt x="1867" y="1"/>
                  </a:cubicBezTo>
                  <a:close/>
                  <a:moveTo>
                    <a:pt x="1859" y="1"/>
                  </a:moveTo>
                  <a:lnTo>
                    <a:pt x="1859" y="1"/>
                  </a:lnTo>
                  <a:cubicBezTo>
                    <a:pt x="1" y="205"/>
                    <a:pt x="175" y="4370"/>
                    <a:pt x="956" y="6412"/>
                  </a:cubicBezTo>
                  <a:cubicBezTo>
                    <a:pt x="1452" y="7706"/>
                    <a:pt x="2586" y="10187"/>
                    <a:pt x="4717" y="11184"/>
                  </a:cubicBezTo>
                  <a:cubicBezTo>
                    <a:pt x="5491" y="9212"/>
                    <a:pt x="6056" y="6845"/>
                    <a:pt x="5705" y="4755"/>
                  </a:cubicBezTo>
                  <a:cubicBezTo>
                    <a:pt x="5553" y="3667"/>
                    <a:pt x="5156" y="2629"/>
                    <a:pt x="4545" y="1717"/>
                  </a:cubicBezTo>
                  <a:cubicBezTo>
                    <a:pt x="3917" y="806"/>
                    <a:pt x="2948" y="187"/>
                    <a:pt x="1859"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35"/>
            <p:cNvSpPr/>
            <p:nvPr/>
          </p:nvSpPr>
          <p:spPr>
            <a:xfrm>
              <a:off x="11844675" y="7363025"/>
              <a:ext cx="142400" cy="144950"/>
            </a:xfrm>
            <a:custGeom>
              <a:rect b="b" l="l" r="r" t="t"/>
              <a:pathLst>
                <a:path extrusionOk="0" h="5798" w="5696">
                  <a:moveTo>
                    <a:pt x="4126" y="1"/>
                  </a:moveTo>
                  <a:cubicBezTo>
                    <a:pt x="3891" y="1"/>
                    <a:pt x="3656" y="43"/>
                    <a:pt x="3432" y="129"/>
                  </a:cubicBezTo>
                  <a:cubicBezTo>
                    <a:pt x="2236" y="443"/>
                    <a:pt x="1218" y="1225"/>
                    <a:pt x="604" y="2297"/>
                  </a:cubicBezTo>
                  <a:cubicBezTo>
                    <a:pt x="0" y="3390"/>
                    <a:pt x="31" y="4725"/>
                    <a:pt x="685" y="5789"/>
                  </a:cubicBezTo>
                  <a:lnTo>
                    <a:pt x="685" y="5798"/>
                  </a:lnTo>
                  <a:cubicBezTo>
                    <a:pt x="2493" y="5680"/>
                    <a:pt x="3827" y="4500"/>
                    <a:pt x="4938" y="3066"/>
                  </a:cubicBezTo>
                  <a:cubicBezTo>
                    <a:pt x="5282" y="2660"/>
                    <a:pt x="5512" y="2173"/>
                    <a:pt x="5607" y="1649"/>
                  </a:cubicBezTo>
                  <a:cubicBezTo>
                    <a:pt x="5696" y="1117"/>
                    <a:pt x="5488" y="579"/>
                    <a:pt x="5066" y="242"/>
                  </a:cubicBezTo>
                  <a:cubicBezTo>
                    <a:pt x="4775" y="82"/>
                    <a:pt x="4451" y="1"/>
                    <a:pt x="412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35"/>
            <p:cNvSpPr/>
            <p:nvPr/>
          </p:nvSpPr>
          <p:spPr>
            <a:xfrm>
              <a:off x="11841750" y="7418700"/>
              <a:ext cx="87575" cy="254350"/>
            </a:xfrm>
            <a:custGeom>
              <a:rect b="b" l="l" r="r" t="t"/>
              <a:pathLst>
                <a:path extrusionOk="0" h="10174" w="3503">
                  <a:moveTo>
                    <a:pt x="3503" y="1"/>
                  </a:moveTo>
                  <a:lnTo>
                    <a:pt x="3503" y="1"/>
                  </a:lnTo>
                  <a:cubicBezTo>
                    <a:pt x="3360" y="46"/>
                    <a:pt x="3227" y="113"/>
                    <a:pt x="3107" y="202"/>
                  </a:cubicBezTo>
                  <a:cubicBezTo>
                    <a:pt x="2761" y="417"/>
                    <a:pt x="2445" y="676"/>
                    <a:pt x="2165" y="972"/>
                  </a:cubicBezTo>
                  <a:cubicBezTo>
                    <a:pt x="1245" y="1969"/>
                    <a:pt x="615" y="3198"/>
                    <a:pt x="342" y="4527"/>
                  </a:cubicBezTo>
                  <a:cubicBezTo>
                    <a:pt x="83" y="5840"/>
                    <a:pt x="0" y="7181"/>
                    <a:pt x="97" y="8516"/>
                  </a:cubicBezTo>
                  <a:cubicBezTo>
                    <a:pt x="129" y="9027"/>
                    <a:pt x="161" y="9436"/>
                    <a:pt x="192" y="9719"/>
                  </a:cubicBezTo>
                  <a:cubicBezTo>
                    <a:pt x="194" y="9873"/>
                    <a:pt x="218" y="10026"/>
                    <a:pt x="265" y="10173"/>
                  </a:cubicBezTo>
                  <a:cubicBezTo>
                    <a:pt x="301" y="9619"/>
                    <a:pt x="304" y="9062"/>
                    <a:pt x="274" y="8507"/>
                  </a:cubicBezTo>
                  <a:cubicBezTo>
                    <a:pt x="225" y="7189"/>
                    <a:pt x="330" y="5871"/>
                    <a:pt x="584" y="4577"/>
                  </a:cubicBezTo>
                  <a:cubicBezTo>
                    <a:pt x="851" y="3289"/>
                    <a:pt x="1436" y="2087"/>
                    <a:pt x="2287" y="1084"/>
                  </a:cubicBezTo>
                  <a:cubicBezTo>
                    <a:pt x="2663" y="690"/>
                    <a:pt x="3069" y="328"/>
                    <a:pt x="350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35"/>
            <p:cNvSpPr/>
            <p:nvPr/>
          </p:nvSpPr>
          <p:spPr>
            <a:xfrm>
              <a:off x="11724200" y="7233850"/>
              <a:ext cx="126575" cy="448075"/>
            </a:xfrm>
            <a:custGeom>
              <a:rect b="b" l="l" r="r" t="t"/>
              <a:pathLst>
                <a:path extrusionOk="0" h="17923" w="5063">
                  <a:moveTo>
                    <a:pt x="0" y="1"/>
                  </a:moveTo>
                  <a:cubicBezTo>
                    <a:pt x="49" y="242"/>
                    <a:pt x="120" y="478"/>
                    <a:pt x="213" y="706"/>
                  </a:cubicBezTo>
                  <a:cubicBezTo>
                    <a:pt x="358" y="1199"/>
                    <a:pt x="545" y="1844"/>
                    <a:pt x="777" y="2618"/>
                  </a:cubicBezTo>
                  <a:cubicBezTo>
                    <a:pt x="1233" y="4235"/>
                    <a:pt x="1903" y="6462"/>
                    <a:pt x="2600" y="8939"/>
                  </a:cubicBezTo>
                  <a:cubicBezTo>
                    <a:pt x="3296" y="11416"/>
                    <a:pt x="3897" y="13665"/>
                    <a:pt x="4329" y="15291"/>
                  </a:cubicBezTo>
                  <a:lnTo>
                    <a:pt x="4844" y="17222"/>
                  </a:lnTo>
                  <a:cubicBezTo>
                    <a:pt x="4894" y="17462"/>
                    <a:pt x="4967" y="17697"/>
                    <a:pt x="5063" y="17923"/>
                  </a:cubicBezTo>
                  <a:cubicBezTo>
                    <a:pt x="5038" y="17679"/>
                    <a:pt x="4996" y="17436"/>
                    <a:pt x="4935" y="17199"/>
                  </a:cubicBezTo>
                  <a:cubicBezTo>
                    <a:pt x="4826" y="16739"/>
                    <a:pt x="4671" y="16074"/>
                    <a:pt x="4480" y="15255"/>
                  </a:cubicBezTo>
                  <a:cubicBezTo>
                    <a:pt x="4088" y="13616"/>
                    <a:pt x="3511" y="11356"/>
                    <a:pt x="2814" y="8880"/>
                  </a:cubicBezTo>
                  <a:cubicBezTo>
                    <a:pt x="2118" y="6403"/>
                    <a:pt x="1429" y="4176"/>
                    <a:pt x="906" y="2574"/>
                  </a:cubicBezTo>
                  <a:cubicBezTo>
                    <a:pt x="646" y="1771"/>
                    <a:pt x="427" y="1139"/>
                    <a:pt x="269" y="683"/>
                  </a:cubicBezTo>
                  <a:cubicBezTo>
                    <a:pt x="197" y="449"/>
                    <a:pt x="107" y="22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35"/>
            <p:cNvSpPr/>
            <p:nvPr/>
          </p:nvSpPr>
          <p:spPr>
            <a:xfrm>
              <a:off x="11591325" y="7440050"/>
              <a:ext cx="199600" cy="127625"/>
            </a:xfrm>
            <a:custGeom>
              <a:rect b="b" l="l" r="r" t="t"/>
              <a:pathLst>
                <a:path extrusionOk="0" h="5105" w="7984">
                  <a:moveTo>
                    <a:pt x="1545" y="1"/>
                  </a:moveTo>
                  <a:cubicBezTo>
                    <a:pt x="1071" y="1"/>
                    <a:pt x="611" y="128"/>
                    <a:pt x="360" y="518"/>
                  </a:cubicBezTo>
                  <a:cubicBezTo>
                    <a:pt x="1" y="1078"/>
                    <a:pt x="311" y="1807"/>
                    <a:pt x="697" y="2341"/>
                  </a:cubicBezTo>
                  <a:cubicBezTo>
                    <a:pt x="2032" y="4107"/>
                    <a:pt x="4101" y="5105"/>
                    <a:pt x="6250" y="5105"/>
                  </a:cubicBezTo>
                  <a:cubicBezTo>
                    <a:pt x="6826" y="5105"/>
                    <a:pt x="7408" y="5033"/>
                    <a:pt x="7984" y="4885"/>
                  </a:cubicBezTo>
                  <a:lnTo>
                    <a:pt x="7969" y="4694"/>
                  </a:lnTo>
                  <a:cubicBezTo>
                    <a:pt x="6891" y="2304"/>
                    <a:pt x="4729" y="580"/>
                    <a:pt x="2159" y="63"/>
                  </a:cubicBezTo>
                  <a:cubicBezTo>
                    <a:pt x="1963" y="25"/>
                    <a:pt x="1753" y="1"/>
                    <a:pt x="154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35"/>
            <p:cNvSpPr/>
            <p:nvPr/>
          </p:nvSpPr>
          <p:spPr>
            <a:xfrm>
              <a:off x="11663025" y="7488000"/>
              <a:ext cx="182850" cy="176750"/>
            </a:xfrm>
            <a:custGeom>
              <a:rect b="b" l="l" r="r" t="t"/>
              <a:pathLst>
                <a:path extrusionOk="0" h="7070" w="7314">
                  <a:moveTo>
                    <a:pt x="89" y="0"/>
                  </a:moveTo>
                  <a:cubicBezTo>
                    <a:pt x="62" y="0"/>
                    <a:pt x="36" y="1"/>
                    <a:pt x="10" y="3"/>
                  </a:cubicBezTo>
                  <a:cubicBezTo>
                    <a:pt x="1" y="44"/>
                    <a:pt x="602" y="139"/>
                    <a:pt x="1499" y="498"/>
                  </a:cubicBezTo>
                  <a:cubicBezTo>
                    <a:pt x="2025" y="705"/>
                    <a:pt x="2530" y="958"/>
                    <a:pt x="3011" y="1255"/>
                  </a:cubicBezTo>
                  <a:cubicBezTo>
                    <a:pt x="3593" y="1624"/>
                    <a:pt x="4138" y="2049"/>
                    <a:pt x="4637" y="2525"/>
                  </a:cubicBezTo>
                  <a:cubicBezTo>
                    <a:pt x="5130" y="3009"/>
                    <a:pt x="5575" y="3542"/>
                    <a:pt x="5961" y="4114"/>
                  </a:cubicBezTo>
                  <a:cubicBezTo>
                    <a:pt x="6274" y="4584"/>
                    <a:pt x="6543" y="5081"/>
                    <a:pt x="6767" y="5598"/>
                  </a:cubicBezTo>
                  <a:cubicBezTo>
                    <a:pt x="7150" y="6487"/>
                    <a:pt x="7264" y="7070"/>
                    <a:pt x="7310" y="7070"/>
                  </a:cubicBezTo>
                  <a:cubicBezTo>
                    <a:pt x="7313" y="6926"/>
                    <a:pt x="7295" y="6784"/>
                    <a:pt x="7255" y="6646"/>
                  </a:cubicBezTo>
                  <a:cubicBezTo>
                    <a:pt x="7226" y="6482"/>
                    <a:pt x="7187" y="6321"/>
                    <a:pt x="7137" y="6163"/>
                  </a:cubicBezTo>
                  <a:cubicBezTo>
                    <a:pt x="7078" y="5949"/>
                    <a:pt x="7007" y="5739"/>
                    <a:pt x="6922" y="5535"/>
                  </a:cubicBezTo>
                  <a:cubicBezTo>
                    <a:pt x="6716" y="4996"/>
                    <a:pt x="6456" y="4481"/>
                    <a:pt x="6144" y="3996"/>
                  </a:cubicBezTo>
                  <a:cubicBezTo>
                    <a:pt x="5758" y="3403"/>
                    <a:pt x="5310" y="2853"/>
                    <a:pt x="4805" y="2356"/>
                  </a:cubicBezTo>
                  <a:cubicBezTo>
                    <a:pt x="4293" y="1869"/>
                    <a:pt x="3729" y="1437"/>
                    <a:pt x="3124" y="1068"/>
                  </a:cubicBezTo>
                  <a:cubicBezTo>
                    <a:pt x="2629" y="773"/>
                    <a:pt x="2104" y="528"/>
                    <a:pt x="1558" y="339"/>
                  </a:cubicBezTo>
                  <a:cubicBezTo>
                    <a:pt x="1351" y="264"/>
                    <a:pt x="1139" y="201"/>
                    <a:pt x="926" y="148"/>
                  </a:cubicBezTo>
                  <a:cubicBezTo>
                    <a:pt x="764" y="104"/>
                    <a:pt x="600" y="68"/>
                    <a:pt x="433" y="44"/>
                  </a:cubicBezTo>
                  <a:cubicBezTo>
                    <a:pt x="321" y="15"/>
                    <a:pt x="205" y="0"/>
                    <a:pt x="8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5" name="Google Shape;155;p35"/>
          <p:cNvSpPr txBox="1"/>
          <p:nvPr>
            <p:ph type="title"/>
          </p:nvPr>
        </p:nvSpPr>
        <p:spPr>
          <a:xfrm>
            <a:off x="2516250" y="2568350"/>
            <a:ext cx="4106100" cy="9240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2600"/>
              <a:buNone/>
              <a:defRPr sz="2600">
                <a:solidFill>
                  <a:schemeClr val="lt1"/>
                </a:solidFill>
              </a:defRPr>
            </a:lvl1pPr>
            <a:lvl2pPr lvl="1" algn="ctr">
              <a:lnSpc>
                <a:spcPct val="100000"/>
              </a:lnSpc>
              <a:spcBef>
                <a:spcPts val="0"/>
              </a:spcBef>
              <a:spcAft>
                <a:spcPts val="0"/>
              </a:spcAft>
              <a:buClr>
                <a:schemeClr val="lt1"/>
              </a:buClr>
              <a:buSzPts val="5600"/>
              <a:buNone/>
              <a:defRPr sz="5600">
                <a:solidFill>
                  <a:schemeClr val="lt1"/>
                </a:solidFill>
              </a:defRPr>
            </a:lvl2pPr>
            <a:lvl3pPr lvl="2" algn="ctr">
              <a:lnSpc>
                <a:spcPct val="100000"/>
              </a:lnSpc>
              <a:spcBef>
                <a:spcPts val="0"/>
              </a:spcBef>
              <a:spcAft>
                <a:spcPts val="0"/>
              </a:spcAft>
              <a:buClr>
                <a:schemeClr val="lt1"/>
              </a:buClr>
              <a:buSzPts val="5600"/>
              <a:buNone/>
              <a:defRPr sz="5600">
                <a:solidFill>
                  <a:schemeClr val="lt1"/>
                </a:solidFill>
              </a:defRPr>
            </a:lvl3pPr>
            <a:lvl4pPr lvl="3" algn="ctr">
              <a:lnSpc>
                <a:spcPct val="100000"/>
              </a:lnSpc>
              <a:spcBef>
                <a:spcPts val="0"/>
              </a:spcBef>
              <a:spcAft>
                <a:spcPts val="0"/>
              </a:spcAft>
              <a:buClr>
                <a:schemeClr val="lt1"/>
              </a:buClr>
              <a:buSzPts val="5600"/>
              <a:buNone/>
              <a:defRPr sz="5600">
                <a:solidFill>
                  <a:schemeClr val="lt1"/>
                </a:solidFill>
              </a:defRPr>
            </a:lvl4pPr>
            <a:lvl5pPr lvl="4" algn="ctr">
              <a:lnSpc>
                <a:spcPct val="100000"/>
              </a:lnSpc>
              <a:spcBef>
                <a:spcPts val="0"/>
              </a:spcBef>
              <a:spcAft>
                <a:spcPts val="0"/>
              </a:spcAft>
              <a:buClr>
                <a:schemeClr val="lt1"/>
              </a:buClr>
              <a:buSzPts val="5600"/>
              <a:buNone/>
              <a:defRPr sz="5600">
                <a:solidFill>
                  <a:schemeClr val="lt1"/>
                </a:solidFill>
              </a:defRPr>
            </a:lvl5pPr>
            <a:lvl6pPr lvl="5" algn="ctr">
              <a:lnSpc>
                <a:spcPct val="100000"/>
              </a:lnSpc>
              <a:spcBef>
                <a:spcPts val="0"/>
              </a:spcBef>
              <a:spcAft>
                <a:spcPts val="0"/>
              </a:spcAft>
              <a:buClr>
                <a:schemeClr val="lt1"/>
              </a:buClr>
              <a:buSzPts val="5600"/>
              <a:buNone/>
              <a:defRPr sz="5600">
                <a:solidFill>
                  <a:schemeClr val="lt1"/>
                </a:solidFill>
              </a:defRPr>
            </a:lvl6pPr>
            <a:lvl7pPr lvl="6" algn="ctr">
              <a:lnSpc>
                <a:spcPct val="100000"/>
              </a:lnSpc>
              <a:spcBef>
                <a:spcPts val="0"/>
              </a:spcBef>
              <a:spcAft>
                <a:spcPts val="0"/>
              </a:spcAft>
              <a:buClr>
                <a:schemeClr val="lt1"/>
              </a:buClr>
              <a:buSzPts val="5600"/>
              <a:buNone/>
              <a:defRPr sz="5600">
                <a:solidFill>
                  <a:schemeClr val="lt1"/>
                </a:solidFill>
              </a:defRPr>
            </a:lvl7pPr>
            <a:lvl8pPr lvl="7" algn="ctr">
              <a:lnSpc>
                <a:spcPct val="100000"/>
              </a:lnSpc>
              <a:spcBef>
                <a:spcPts val="0"/>
              </a:spcBef>
              <a:spcAft>
                <a:spcPts val="0"/>
              </a:spcAft>
              <a:buClr>
                <a:schemeClr val="lt1"/>
              </a:buClr>
              <a:buSzPts val="5600"/>
              <a:buNone/>
              <a:defRPr sz="5600">
                <a:solidFill>
                  <a:schemeClr val="lt1"/>
                </a:solidFill>
              </a:defRPr>
            </a:lvl8pPr>
            <a:lvl9pPr lvl="8" algn="ctr">
              <a:lnSpc>
                <a:spcPct val="100000"/>
              </a:lnSpc>
              <a:spcBef>
                <a:spcPts val="0"/>
              </a:spcBef>
              <a:spcAft>
                <a:spcPts val="0"/>
              </a:spcAft>
              <a:buClr>
                <a:schemeClr val="lt1"/>
              </a:buClr>
              <a:buSzPts val="5600"/>
              <a:buNone/>
              <a:defRPr sz="5600">
                <a:solidFill>
                  <a:schemeClr val="lt1"/>
                </a:solidFill>
              </a:defRPr>
            </a:lvl9pPr>
          </a:lstStyle>
          <a:p/>
        </p:txBody>
      </p:sp>
      <p:sp>
        <p:nvSpPr>
          <p:cNvPr id="156" name="Google Shape;156;p35"/>
          <p:cNvSpPr txBox="1"/>
          <p:nvPr>
            <p:ph idx="1" type="subTitle"/>
          </p:nvPr>
        </p:nvSpPr>
        <p:spPr>
          <a:xfrm>
            <a:off x="2425200" y="3644825"/>
            <a:ext cx="4288200" cy="2060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157" name="Google Shape;157;p35"/>
          <p:cNvSpPr txBox="1"/>
          <p:nvPr>
            <p:ph idx="2" type="title"/>
          </p:nvPr>
        </p:nvSpPr>
        <p:spPr>
          <a:xfrm>
            <a:off x="311700" y="442567"/>
            <a:ext cx="8520600" cy="763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700"/>
              <a:buNone/>
              <a:defRPr sz="37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MAIN_POINT_1_2">
    <p:spTree>
      <p:nvGrpSpPr>
        <p:cNvPr id="158" name="Shape 158"/>
        <p:cNvGrpSpPr/>
        <p:nvPr/>
      </p:nvGrpSpPr>
      <p:grpSpPr>
        <a:xfrm>
          <a:off x="0" y="0"/>
          <a:ext cx="0" cy="0"/>
          <a:chOff x="0" y="0"/>
          <a:chExt cx="0" cy="0"/>
        </a:xfrm>
      </p:grpSpPr>
      <p:sp>
        <p:nvSpPr>
          <p:cNvPr id="159" name="Google Shape;159;p36"/>
          <p:cNvSpPr/>
          <p:nvPr/>
        </p:nvSpPr>
        <p:spPr>
          <a:xfrm>
            <a:off x="311700" y="4046325"/>
            <a:ext cx="8515200" cy="24987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36"/>
          <p:cNvSpPr txBox="1"/>
          <p:nvPr>
            <p:ph type="title"/>
          </p:nvPr>
        </p:nvSpPr>
        <p:spPr>
          <a:xfrm>
            <a:off x="1743450" y="4492150"/>
            <a:ext cx="5651700" cy="946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161" name="Google Shape;161;p36"/>
          <p:cNvSpPr txBox="1"/>
          <p:nvPr>
            <p:ph idx="2" type="title"/>
          </p:nvPr>
        </p:nvSpPr>
        <p:spPr>
          <a:xfrm>
            <a:off x="311700" y="547550"/>
            <a:ext cx="1755300" cy="1046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3"/>
              </a:buClr>
              <a:buSzPts val="7200"/>
              <a:buNone/>
              <a:defRPr sz="7200">
                <a:solidFill>
                  <a:schemeClr val="accent3"/>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62" name="Google Shape;162;p36"/>
          <p:cNvSpPr txBox="1"/>
          <p:nvPr>
            <p:ph idx="1" type="subTitle"/>
          </p:nvPr>
        </p:nvSpPr>
        <p:spPr>
          <a:xfrm>
            <a:off x="2422500" y="5438950"/>
            <a:ext cx="4288200" cy="705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wo Columns 1">
  <p:cSld name="TITLE_AND_BODY_1_1_2">
    <p:spTree>
      <p:nvGrpSpPr>
        <p:cNvPr id="163" name="Shape 163"/>
        <p:cNvGrpSpPr/>
        <p:nvPr/>
      </p:nvGrpSpPr>
      <p:grpSpPr>
        <a:xfrm>
          <a:off x="0" y="0"/>
          <a:ext cx="0" cy="0"/>
          <a:chOff x="0" y="0"/>
          <a:chExt cx="0" cy="0"/>
        </a:xfrm>
      </p:grpSpPr>
      <p:sp>
        <p:nvSpPr>
          <p:cNvPr id="164" name="Google Shape;164;p37"/>
          <p:cNvSpPr txBox="1"/>
          <p:nvPr>
            <p:ph type="title"/>
          </p:nvPr>
        </p:nvSpPr>
        <p:spPr>
          <a:xfrm>
            <a:off x="311700" y="442567"/>
            <a:ext cx="8520600" cy="763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700"/>
              <a:buNone/>
              <a:defRPr sz="37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5" name="Google Shape;165;p37"/>
          <p:cNvSpPr txBox="1"/>
          <p:nvPr>
            <p:ph idx="1" type="subTitle"/>
          </p:nvPr>
        </p:nvSpPr>
        <p:spPr>
          <a:xfrm>
            <a:off x="1002400" y="1744950"/>
            <a:ext cx="2737200" cy="2454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166" name="Google Shape;166;p37"/>
          <p:cNvSpPr txBox="1"/>
          <p:nvPr>
            <p:ph idx="2" type="subTitle"/>
          </p:nvPr>
        </p:nvSpPr>
        <p:spPr>
          <a:xfrm>
            <a:off x="5404375" y="1744950"/>
            <a:ext cx="2737200" cy="2454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APTION_ONLY_1_2">
    <p:spTree>
      <p:nvGrpSpPr>
        <p:cNvPr id="167" name="Shape 167"/>
        <p:cNvGrpSpPr/>
        <p:nvPr/>
      </p:nvGrpSpPr>
      <p:grpSpPr>
        <a:xfrm>
          <a:off x="0" y="0"/>
          <a:ext cx="0" cy="0"/>
          <a:chOff x="0" y="0"/>
          <a:chExt cx="0" cy="0"/>
        </a:xfrm>
      </p:grpSpPr>
      <p:sp>
        <p:nvSpPr>
          <p:cNvPr id="168" name="Google Shape;168;p38"/>
          <p:cNvSpPr txBox="1"/>
          <p:nvPr>
            <p:ph type="title"/>
          </p:nvPr>
        </p:nvSpPr>
        <p:spPr>
          <a:xfrm>
            <a:off x="311700" y="442567"/>
            <a:ext cx="8520600" cy="763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700"/>
              <a:buNone/>
              <a:defRPr sz="37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9" name="Google Shape;169;p38"/>
          <p:cNvSpPr/>
          <p:nvPr/>
        </p:nvSpPr>
        <p:spPr>
          <a:xfrm rot="10800000">
            <a:off x="313350" y="1898750"/>
            <a:ext cx="8517300" cy="4642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extLst>
    <p:ext uri="{DCECCB84-F9BA-43D5-87BE-67443E8EF086}">
      <p15:sldGuideLst>
        <p15:guide id="1" orient="horz" pos="1196">
          <p15:clr>
            <a:srgbClr val="FA7B17"/>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170" name="Shape 170"/>
        <p:cNvGrpSpPr/>
        <p:nvPr/>
      </p:nvGrpSpPr>
      <p:grpSpPr>
        <a:xfrm>
          <a:off x="0" y="0"/>
          <a:ext cx="0" cy="0"/>
          <a:chOff x="0" y="0"/>
          <a:chExt cx="0" cy="0"/>
        </a:xfrm>
      </p:grpSpPr>
      <p:sp>
        <p:nvSpPr>
          <p:cNvPr id="171" name="Google Shape;171;p39"/>
          <p:cNvSpPr/>
          <p:nvPr/>
        </p:nvSpPr>
        <p:spPr>
          <a:xfrm>
            <a:off x="311700" y="2635300"/>
            <a:ext cx="8515200" cy="3909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39"/>
          <p:cNvSpPr txBox="1"/>
          <p:nvPr>
            <p:ph idx="1" type="body"/>
          </p:nvPr>
        </p:nvSpPr>
        <p:spPr>
          <a:xfrm>
            <a:off x="933838" y="3151500"/>
            <a:ext cx="3415800" cy="3071100"/>
          </a:xfrm>
          <a:prstGeom prst="rect">
            <a:avLst/>
          </a:prstGeom>
          <a:noFill/>
          <a:ln>
            <a:noFill/>
          </a:ln>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lt1"/>
              </a:buClr>
              <a:buSzPts val="1600"/>
              <a:buChar char="●"/>
              <a:defRPr sz="1600">
                <a:solidFill>
                  <a:schemeClr val="lt1"/>
                </a:solidFill>
              </a:defRPr>
            </a:lvl1pPr>
            <a:lvl2pPr indent="-330200" lvl="1" marL="914400" algn="l">
              <a:lnSpc>
                <a:spcPct val="115000"/>
              </a:lnSpc>
              <a:spcBef>
                <a:spcPts val="1600"/>
              </a:spcBef>
              <a:spcAft>
                <a:spcPts val="0"/>
              </a:spcAft>
              <a:buClr>
                <a:schemeClr val="lt1"/>
              </a:buClr>
              <a:buSzPts val="1600"/>
              <a:buChar char="○"/>
              <a:defRPr sz="1600">
                <a:solidFill>
                  <a:schemeClr val="lt1"/>
                </a:solidFill>
              </a:defRPr>
            </a:lvl2pPr>
            <a:lvl3pPr indent="-330200" lvl="2" marL="1371600" algn="l">
              <a:lnSpc>
                <a:spcPct val="115000"/>
              </a:lnSpc>
              <a:spcBef>
                <a:spcPts val="1600"/>
              </a:spcBef>
              <a:spcAft>
                <a:spcPts val="0"/>
              </a:spcAft>
              <a:buClr>
                <a:schemeClr val="lt1"/>
              </a:buClr>
              <a:buSzPts val="1600"/>
              <a:buChar char="■"/>
              <a:defRPr sz="1600">
                <a:solidFill>
                  <a:schemeClr val="lt1"/>
                </a:solidFill>
              </a:defRPr>
            </a:lvl3pPr>
            <a:lvl4pPr indent="-330200" lvl="3" marL="1828800" algn="l">
              <a:lnSpc>
                <a:spcPct val="115000"/>
              </a:lnSpc>
              <a:spcBef>
                <a:spcPts val="1600"/>
              </a:spcBef>
              <a:spcAft>
                <a:spcPts val="0"/>
              </a:spcAft>
              <a:buClr>
                <a:schemeClr val="lt1"/>
              </a:buClr>
              <a:buSzPts val="1600"/>
              <a:buChar char="●"/>
              <a:defRPr sz="1600">
                <a:solidFill>
                  <a:schemeClr val="lt1"/>
                </a:solidFill>
              </a:defRPr>
            </a:lvl4pPr>
            <a:lvl5pPr indent="-330200" lvl="4" marL="2286000" algn="l">
              <a:lnSpc>
                <a:spcPct val="115000"/>
              </a:lnSpc>
              <a:spcBef>
                <a:spcPts val="1600"/>
              </a:spcBef>
              <a:spcAft>
                <a:spcPts val="0"/>
              </a:spcAft>
              <a:buClr>
                <a:schemeClr val="lt1"/>
              </a:buClr>
              <a:buSzPts val="1600"/>
              <a:buChar char="○"/>
              <a:defRPr sz="1600">
                <a:solidFill>
                  <a:schemeClr val="lt1"/>
                </a:solidFill>
              </a:defRPr>
            </a:lvl5pPr>
            <a:lvl6pPr indent="-330200" lvl="5" marL="2743200" algn="l">
              <a:lnSpc>
                <a:spcPct val="115000"/>
              </a:lnSpc>
              <a:spcBef>
                <a:spcPts val="1600"/>
              </a:spcBef>
              <a:spcAft>
                <a:spcPts val="0"/>
              </a:spcAft>
              <a:buClr>
                <a:schemeClr val="lt1"/>
              </a:buClr>
              <a:buSzPts val="1600"/>
              <a:buChar char="■"/>
              <a:defRPr sz="1600">
                <a:solidFill>
                  <a:schemeClr val="lt1"/>
                </a:solidFill>
              </a:defRPr>
            </a:lvl6pPr>
            <a:lvl7pPr indent="-330200" lvl="6" marL="3200400" algn="l">
              <a:lnSpc>
                <a:spcPct val="115000"/>
              </a:lnSpc>
              <a:spcBef>
                <a:spcPts val="1600"/>
              </a:spcBef>
              <a:spcAft>
                <a:spcPts val="0"/>
              </a:spcAft>
              <a:buClr>
                <a:schemeClr val="lt1"/>
              </a:buClr>
              <a:buSzPts val="1600"/>
              <a:buChar char="●"/>
              <a:defRPr sz="1600">
                <a:solidFill>
                  <a:schemeClr val="lt1"/>
                </a:solidFill>
              </a:defRPr>
            </a:lvl7pPr>
            <a:lvl8pPr indent="-330200" lvl="7" marL="3657600" algn="l">
              <a:lnSpc>
                <a:spcPct val="115000"/>
              </a:lnSpc>
              <a:spcBef>
                <a:spcPts val="1600"/>
              </a:spcBef>
              <a:spcAft>
                <a:spcPts val="0"/>
              </a:spcAft>
              <a:buClr>
                <a:schemeClr val="lt1"/>
              </a:buClr>
              <a:buSzPts val="1600"/>
              <a:buChar char="○"/>
              <a:defRPr sz="1600">
                <a:solidFill>
                  <a:schemeClr val="lt1"/>
                </a:solidFill>
              </a:defRPr>
            </a:lvl8pPr>
            <a:lvl9pPr indent="-330200" lvl="8" marL="4114800" algn="l">
              <a:lnSpc>
                <a:spcPct val="115000"/>
              </a:lnSpc>
              <a:spcBef>
                <a:spcPts val="1600"/>
              </a:spcBef>
              <a:spcAft>
                <a:spcPts val="1600"/>
              </a:spcAft>
              <a:buClr>
                <a:schemeClr val="lt1"/>
              </a:buClr>
              <a:buSzPts val="1600"/>
              <a:buChar char="■"/>
              <a:defRPr sz="1600">
                <a:solidFill>
                  <a:schemeClr val="lt1"/>
                </a:solidFill>
              </a:defRPr>
            </a:lvl9pPr>
          </a:lstStyle>
          <a:p/>
        </p:txBody>
      </p:sp>
      <p:sp>
        <p:nvSpPr>
          <p:cNvPr id="173" name="Google Shape;173;p39"/>
          <p:cNvSpPr txBox="1"/>
          <p:nvPr>
            <p:ph idx="2" type="body"/>
          </p:nvPr>
        </p:nvSpPr>
        <p:spPr>
          <a:xfrm>
            <a:off x="4794353" y="3151500"/>
            <a:ext cx="3415800" cy="3071100"/>
          </a:xfrm>
          <a:prstGeom prst="rect">
            <a:avLst/>
          </a:prstGeom>
          <a:noFill/>
          <a:ln>
            <a:noFill/>
          </a:ln>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lt1"/>
              </a:buClr>
              <a:buSzPts val="1600"/>
              <a:buChar char="●"/>
              <a:defRPr sz="1600">
                <a:solidFill>
                  <a:schemeClr val="lt1"/>
                </a:solidFill>
              </a:defRPr>
            </a:lvl1pPr>
            <a:lvl2pPr indent="-330200" lvl="1" marL="914400" algn="l">
              <a:lnSpc>
                <a:spcPct val="115000"/>
              </a:lnSpc>
              <a:spcBef>
                <a:spcPts val="1600"/>
              </a:spcBef>
              <a:spcAft>
                <a:spcPts val="0"/>
              </a:spcAft>
              <a:buClr>
                <a:schemeClr val="lt1"/>
              </a:buClr>
              <a:buSzPts val="1600"/>
              <a:buChar char="○"/>
              <a:defRPr sz="1600">
                <a:solidFill>
                  <a:schemeClr val="lt1"/>
                </a:solidFill>
              </a:defRPr>
            </a:lvl2pPr>
            <a:lvl3pPr indent="-330200" lvl="2" marL="1371600" algn="l">
              <a:lnSpc>
                <a:spcPct val="115000"/>
              </a:lnSpc>
              <a:spcBef>
                <a:spcPts val="1600"/>
              </a:spcBef>
              <a:spcAft>
                <a:spcPts val="0"/>
              </a:spcAft>
              <a:buClr>
                <a:schemeClr val="lt1"/>
              </a:buClr>
              <a:buSzPts val="1600"/>
              <a:buChar char="■"/>
              <a:defRPr sz="1600">
                <a:solidFill>
                  <a:schemeClr val="lt1"/>
                </a:solidFill>
              </a:defRPr>
            </a:lvl3pPr>
            <a:lvl4pPr indent="-330200" lvl="3" marL="1828800" algn="l">
              <a:lnSpc>
                <a:spcPct val="115000"/>
              </a:lnSpc>
              <a:spcBef>
                <a:spcPts val="1600"/>
              </a:spcBef>
              <a:spcAft>
                <a:spcPts val="0"/>
              </a:spcAft>
              <a:buClr>
                <a:schemeClr val="lt1"/>
              </a:buClr>
              <a:buSzPts val="1600"/>
              <a:buChar char="●"/>
              <a:defRPr sz="1600">
                <a:solidFill>
                  <a:schemeClr val="lt1"/>
                </a:solidFill>
              </a:defRPr>
            </a:lvl4pPr>
            <a:lvl5pPr indent="-330200" lvl="4" marL="2286000" algn="l">
              <a:lnSpc>
                <a:spcPct val="115000"/>
              </a:lnSpc>
              <a:spcBef>
                <a:spcPts val="1600"/>
              </a:spcBef>
              <a:spcAft>
                <a:spcPts val="0"/>
              </a:spcAft>
              <a:buClr>
                <a:schemeClr val="lt1"/>
              </a:buClr>
              <a:buSzPts val="1600"/>
              <a:buChar char="○"/>
              <a:defRPr sz="1600">
                <a:solidFill>
                  <a:schemeClr val="lt1"/>
                </a:solidFill>
              </a:defRPr>
            </a:lvl5pPr>
            <a:lvl6pPr indent="-330200" lvl="5" marL="2743200" algn="l">
              <a:lnSpc>
                <a:spcPct val="115000"/>
              </a:lnSpc>
              <a:spcBef>
                <a:spcPts val="1600"/>
              </a:spcBef>
              <a:spcAft>
                <a:spcPts val="0"/>
              </a:spcAft>
              <a:buClr>
                <a:schemeClr val="lt1"/>
              </a:buClr>
              <a:buSzPts val="1600"/>
              <a:buChar char="■"/>
              <a:defRPr sz="1600">
                <a:solidFill>
                  <a:schemeClr val="lt1"/>
                </a:solidFill>
              </a:defRPr>
            </a:lvl6pPr>
            <a:lvl7pPr indent="-330200" lvl="6" marL="3200400" algn="l">
              <a:lnSpc>
                <a:spcPct val="115000"/>
              </a:lnSpc>
              <a:spcBef>
                <a:spcPts val="1600"/>
              </a:spcBef>
              <a:spcAft>
                <a:spcPts val="0"/>
              </a:spcAft>
              <a:buClr>
                <a:schemeClr val="lt1"/>
              </a:buClr>
              <a:buSzPts val="1600"/>
              <a:buChar char="●"/>
              <a:defRPr sz="1600">
                <a:solidFill>
                  <a:schemeClr val="lt1"/>
                </a:solidFill>
              </a:defRPr>
            </a:lvl7pPr>
            <a:lvl8pPr indent="-330200" lvl="7" marL="3657600" algn="l">
              <a:lnSpc>
                <a:spcPct val="115000"/>
              </a:lnSpc>
              <a:spcBef>
                <a:spcPts val="1600"/>
              </a:spcBef>
              <a:spcAft>
                <a:spcPts val="0"/>
              </a:spcAft>
              <a:buClr>
                <a:schemeClr val="lt1"/>
              </a:buClr>
              <a:buSzPts val="1600"/>
              <a:buChar char="○"/>
              <a:defRPr sz="1600">
                <a:solidFill>
                  <a:schemeClr val="lt1"/>
                </a:solidFill>
              </a:defRPr>
            </a:lvl8pPr>
            <a:lvl9pPr indent="-330200" lvl="8" marL="4114800" algn="l">
              <a:lnSpc>
                <a:spcPct val="115000"/>
              </a:lnSpc>
              <a:spcBef>
                <a:spcPts val="1600"/>
              </a:spcBef>
              <a:spcAft>
                <a:spcPts val="1600"/>
              </a:spcAft>
              <a:buClr>
                <a:schemeClr val="lt1"/>
              </a:buClr>
              <a:buSzPts val="1600"/>
              <a:buChar char="■"/>
              <a:defRPr sz="1600">
                <a:solidFill>
                  <a:schemeClr val="lt1"/>
                </a:solidFill>
              </a:defRPr>
            </a:lvl9pPr>
          </a:lstStyle>
          <a:p/>
        </p:txBody>
      </p:sp>
      <p:sp>
        <p:nvSpPr>
          <p:cNvPr id="174" name="Google Shape;174;p39"/>
          <p:cNvSpPr txBox="1"/>
          <p:nvPr>
            <p:ph type="title"/>
          </p:nvPr>
        </p:nvSpPr>
        <p:spPr>
          <a:xfrm>
            <a:off x="311700" y="442567"/>
            <a:ext cx="8520600" cy="763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700"/>
              <a:buNone/>
              <a:defRPr sz="37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TITLE_AND_TWO_COLUMNS_1_1">
    <p:spTree>
      <p:nvGrpSpPr>
        <p:cNvPr id="175" name="Shape 175"/>
        <p:cNvGrpSpPr/>
        <p:nvPr/>
      </p:nvGrpSpPr>
      <p:grpSpPr>
        <a:xfrm>
          <a:off x="0" y="0"/>
          <a:ext cx="0" cy="0"/>
          <a:chOff x="0" y="0"/>
          <a:chExt cx="0" cy="0"/>
        </a:xfrm>
      </p:grpSpPr>
      <p:sp>
        <p:nvSpPr>
          <p:cNvPr id="176" name="Google Shape;176;p40"/>
          <p:cNvSpPr/>
          <p:nvPr/>
        </p:nvSpPr>
        <p:spPr>
          <a:xfrm>
            <a:off x="3851075" y="2450075"/>
            <a:ext cx="4975800" cy="40917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40"/>
          <p:cNvSpPr txBox="1"/>
          <p:nvPr>
            <p:ph idx="1" type="body"/>
          </p:nvPr>
        </p:nvSpPr>
        <p:spPr>
          <a:xfrm>
            <a:off x="4542125" y="3696725"/>
            <a:ext cx="3593700" cy="1598400"/>
          </a:xfrm>
          <a:prstGeom prst="rect">
            <a:avLst/>
          </a:prstGeom>
          <a:noFill/>
          <a:ln>
            <a:noFill/>
          </a:ln>
        </p:spPr>
        <p:txBody>
          <a:bodyPr anchorCtr="0" anchor="t" bIns="91425" lIns="91425" spcFirstLastPara="1" rIns="91425" wrap="square" tIns="91425">
            <a:noAutofit/>
          </a:bodyPr>
          <a:lstStyle>
            <a:lvl1pPr indent="-336550" lvl="0" marL="457200" algn="l">
              <a:lnSpc>
                <a:spcPct val="115000"/>
              </a:lnSpc>
              <a:spcBef>
                <a:spcPts val="0"/>
              </a:spcBef>
              <a:spcAft>
                <a:spcPts val="0"/>
              </a:spcAft>
              <a:buSzPts val="1700"/>
              <a:buChar char="●"/>
              <a:defRPr sz="1700"/>
            </a:lvl1pPr>
            <a:lvl2pPr indent="-336550" lvl="1" marL="914400" algn="l">
              <a:lnSpc>
                <a:spcPct val="115000"/>
              </a:lnSpc>
              <a:spcBef>
                <a:spcPts val="1600"/>
              </a:spcBef>
              <a:spcAft>
                <a:spcPts val="0"/>
              </a:spcAft>
              <a:buSzPts val="1700"/>
              <a:buChar char="○"/>
              <a:defRPr sz="1700"/>
            </a:lvl2pPr>
            <a:lvl3pPr indent="-336550" lvl="2" marL="1371600" algn="l">
              <a:lnSpc>
                <a:spcPct val="115000"/>
              </a:lnSpc>
              <a:spcBef>
                <a:spcPts val="1600"/>
              </a:spcBef>
              <a:spcAft>
                <a:spcPts val="0"/>
              </a:spcAft>
              <a:buSzPts val="1700"/>
              <a:buChar char="■"/>
              <a:defRPr sz="1700"/>
            </a:lvl3pPr>
            <a:lvl4pPr indent="-336550" lvl="3" marL="1828800" algn="l">
              <a:lnSpc>
                <a:spcPct val="115000"/>
              </a:lnSpc>
              <a:spcBef>
                <a:spcPts val="1600"/>
              </a:spcBef>
              <a:spcAft>
                <a:spcPts val="0"/>
              </a:spcAft>
              <a:buSzPts val="1700"/>
              <a:buChar char="●"/>
              <a:defRPr sz="1700"/>
            </a:lvl4pPr>
            <a:lvl5pPr indent="-336550" lvl="4" marL="2286000" algn="l">
              <a:lnSpc>
                <a:spcPct val="115000"/>
              </a:lnSpc>
              <a:spcBef>
                <a:spcPts val="1600"/>
              </a:spcBef>
              <a:spcAft>
                <a:spcPts val="0"/>
              </a:spcAft>
              <a:buSzPts val="1700"/>
              <a:buChar char="○"/>
              <a:defRPr sz="1700"/>
            </a:lvl5pPr>
            <a:lvl6pPr indent="-336550" lvl="5" marL="2743200" algn="l">
              <a:lnSpc>
                <a:spcPct val="115000"/>
              </a:lnSpc>
              <a:spcBef>
                <a:spcPts val="1600"/>
              </a:spcBef>
              <a:spcAft>
                <a:spcPts val="0"/>
              </a:spcAft>
              <a:buSzPts val="1700"/>
              <a:buChar char="■"/>
              <a:defRPr sz="1700"/>
            </a:lvl6pPr>
            <a:lvl7pPr indent="-336550" lvl="6" marL="3200400" algn="l">
              <a:lnSpc>
                <a:spcPct val="115000"/>
              </a:lnSpc>
              <a:spcBef>
                <a:spcPts val="1600"/>
              </a:spcBef>
              <a:spcAft>
                <a:spcPts val="0"/>
              </a:spcAft>
              <a:buSzPts val="1700"/>
              <a:buChar char="●"/>
              <a:defRPr sz="1700"/>
            </a:lvl7pPr>
            <a:lvl8pPr indent="-336550" lvl="7" marL="3657600" algn="l">
              <a:lnSpc>
                <a:spcPct val="115000"/>
              </a:lnSpc>
              <a:spcBef>
                <a:spcPts val="1600"/>
              </a:spcBef>
              <a:spcAft>
                <a:spcPts val="0"/>
              </a:spcAft>
              <a:buSzPts val="1700"/>
              <a:buChar char="○"/>
              <a:defRPr sz="1700"/>
            </a:lvl8pPr>
            <a:lvl9pPr indent="-336550" lvl="8" marL="4114800" algn="l">
              <a:lnSpc>
                <a:spcPct val="115000"/>
              </a:lnSpc>
              <a:spcBef>
                <a:spcPts val="1600"/>
              </a:spcBef>
              <a:spcAft>
                <a:spcPts val="1600"/>
              </a:spcAft>
              <a:buSzPts val="1700"/>
              <a:buChar char="■"/>
              <a:defRPr sz="1700"/>
            </a:lvl9pPr>
          </a:lstStyle>
          <a:p/>
        </p:txBody>
      </p:sp>
      <p:sp>
        <p:nvSpPr>
          <p:cNvPr id="178" name="Google Shape;178;p40"/>
          <p:cNvSpPr txBox="1"/>
          <p:nvPr>
            <p:ph type="title"/>
          </p:nvPr>
        </p:nvSpPr>
        <p:spPr>
          <a:xfrm>
            <a:off x="311700" y="442567"/>
            <a:ext cx="8520600" cy="763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700"/>
              <a:buNone/>
              <a:defRPr sz="37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TITLE_AND_TWO_COLUMNS_1_1_1">
    <p:spTree>
      <p:nvGrpSpPr>
        <p:cNvPr id="179" name="Shape 179"/>
        <p:cNvGrpSpPr/>
        <p:nvPr/>
      </p:nvGrpSpPr>
      <p:grpSpPr>
        <a:xfrm>
          <a:off x="0" y="0"/>
          <a:ext cx="0" cy="0"/>
          <a:chOff x="0" y="0"/>
          <a:chExt cx="0" cy="0"/>
        </a:xfrm>
      </p:grpSpPr>
      <p:sp>
        <p:nvSpPr>
          <p:cNvPr id="180" name="Google Shape;180;p41"/>
          <p:cNvSpPr/>
          <p:nvPr/>
        </p:nvSpPr>
        <p:spPr>
          <a:xfrm>
            <a:off x="306275" y="2450075"/>
            <a:ext cx="8520600" cy="4091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41"/>
          <p:cNvSpPr txBox="1"/>
          <p:nvPr>
            <p:ph idx="1" type="body"/>
          </p:nvPr>
        </p:nvSpPr>
        <p:spPr>
          <a:xfrm>
            <a:off x="956950" y="3336275"/>
            <a:ext cx="3593700" cy="2319300"/>
          </a:xfrm>
          <a:prstGeom prst="rect">
            <a:avLst/>
          </a:prstGeom>
          <a:noFill/>
          <a:ln>
            <a:noFill/>
          </a:ln>
        </p:spPr>
        <p:txBody>
          <a:bodyPr anchorCtr="0" anchor="t" bIns="91425" lIns="91425" spcFirstLastPara="1" rIns="91425" wrap="square" tIns="91425">
            <a:noAutofit/>
          </a:bodyPr>
          <a:lstStyle>
            <a:lvl1pPr indent="-336550" lvl="0" marL="457200" algn="l">
              <a:lnSpc>
                <a:spcPct val="115000"/>
              </a:lnSpc>
              <a:spcBef>
                <a:spcPts val="0"/>
              </a:spcBef>
              <a:spcAft>
                <a:spcPts val="0"/>
              </a:spcAft>
              <a:buClr>
                <a:schemeClr val="lt1"/>
              </a:buClr>
              <a:buSzPts val="1700"/>
              <a:buChar char="●"/>
              <a:defRPr sz="1700">
                <a:solidFill>
                  <a:schemeClr val="lt1"/>
                </a:solidFill>
              </a:defRPr>
            </a:lvl1pPr>
            <a:lvl2pPr indent="-336550" lvl="1" marL="914400" algn="l">
              <a:lnSpc>
                <a:spcPct val="115000"/>
              </a:lnSpc>
              <a:spcBef>
                <a:spcPts val="1600"/>
              </a:spcBef>
              <a:spcAft>
                <a:spcPts val="0"/>
              </a:spcAft>
              <a:buClr>
                <a:schemeClr val="lt1"/>
              </a:buClr>
              <a:buSzPts val="1700"/>
              <a:buChar char="○"/>
              <a:defRPr sz="1700">
                <a:solidFill>
                  <a:schemeClr val="lt1"/>
                </a:solidFill>
              </a:defRPr>
            </a:lvl2pPr>
            <a:lvl3pPr indent="-336550" lvl="2" marL="1371600" algn="l">
              <a:lnSpc>
                <a:spcPct val="115000"/>
              </a:lnSpc>
              <a:spcBef>
                <a:spcPts val="1600"/>
              </a:spcBef>
              <a:spcAft>
                <a:spcPts val="0"/>
              </a:spcAft>
              <a:buClr>
                <a:schemeClr val="lt1"/>
              </a:buClr>
              <a:buSzPts val="1700"/>
              <a:buChar char="■"/>
              <a:defRPr sz="1700">
                <a:solidFill>
                  <a:schemeClr val="lt1"/>
                </a:solidFill>
              </a:defRPr>
            </a:lvl3pPr>
            <a:lvl4pPr indent="-336550" lvl="3" marL="1828800" algn="l">
              <a:lnSpc>
                <a:spcPct val="115000"/>
              </a:lnSpc>
              <a:spcBef>
                <a:spcPts val="1600"/>
              </a:spcBef>
              <a:spcAft>
                <a:spcPts val="0"/>
              </a:spcAft>
              <a:buClr>
                <a:schemeClr val="lt1"/>
              </a:buClr>
              <a:buSzPts val="1700"/>
              <a:buChar char="●"/>
              <a:defRPr sz="1700">
                <a:solidFill>
                  <a:schemeClr val="lt1"/>
                </a:solidFill>
              </a:defRPr>
            </a:lvl4pPr>
            <a:lvl5pPr indent="-336550" lvl="4" marL="2286000" algn="l">
              <a:lnSpc>
                <a:spcPct val="115000"/>
              </a:lnSpc>
              <a:spcBef>
                <a:spcPts val="1600"/>
              </a:spcBef>
              <a:spcAft>
                <a:spcPts val="0"/>
              </a:spcAft>
              <a:buClr>
                <a:schemeClr val="lt1"/>
              </a:buClr>
              <a:buSzPts val="1700"/>
              <a:buChar char="○"/>
              <a:defRPr sz="1700">
                <a:solidFill>
                  <a:schemeClr val="lt1"/>
                </a:solidFill>
              </a:defRPr>
            </a:lvl5pPr>
            <a:lvl6pPr indent="-336550" lvl="5" marL="2743200" algn="l">
              <a:lnSpc>
                <a:spcPct val="115000"/>
              </a:lnSpc>
              <a:spcBef>
                <a:spcPts val="1600"/>
              </a:spcBef>
              <a:spcAft>
                <a:spcPts val="0"/>
              </a:spcAft>
              <a:buClr>
                <a:schemeClr val="lt1"/>
              </a:buClr>
              <a:buSzPts val="1700"/>
              <a:buChar char="■"/>
              <a:defRPr sz="1700">
                <a:solidFill>
                  <a:schemeClr val="lt1"/>
                </a:solidFill>
              </a:defRPr>
            </a:lvl6pPr>
            <a:lvl7pPr indent="-336550" lvl="6" marL="3200400" algn="l">
              <a:lnSpc>
                <a:spcPct val="115000"/>
              </a:lnSpc>
              <a:spcBef>
                <a:spcPts val="1600"/>
              </a:spcBef>
              <a:spcAft>
                <a:spcPts val="0"/>
              </a:spcAft>
              <a:buClr>
                <a:schemeClr val="lt1"/>
              </a:buClr>
              <a:buSzPts val="1700"/>
              <a:buChar char="●"/>
              <a:defRPr sz="1700">
                <a:solidFill>
                  <a:schemeClr val="lt1"/>
                </a:solidFill>
              </a:defRPr>
            </a:lvl7pPr>
            <a:lvl8pPr indent="-336550" lvl="7" marL="3657600" algn="l">
              <a:lnSpc>
                <a:spcPct val="115000"/>
              </a:lnSpc>
              <a:spcBef>
                <a:spcPts val="1600"/>
              </a:spcBef>
              <a:spcAft>
                <a:spcPts val="0"/>
              </a:spcAft>
              <a:buClr>
                <a:schemeClr val="lt1"/>
              </a:buClr>
              <a:buSzPts val="1700"/>
              <a:buChar char="○"/>
              <a:defRPr sz="1700">
                <a:solidFill>
                  <a:schemeClr val="lt1"/>
                </a:solidFill>
              </a:defRPr>
            </a:lvl8pPr>
            <a:lvl9pPr indent="-336550" lvl="8" marL="4114800" algn="l">
              <a:lnSpc>
                <a:spcPct val="115000"/>
              </a:lnSpc>
              <a:spcBef>
                <a:spcPts val="1600"/>
              </a:spcBef>
              <a:spcAft>
                <a:spcPts val="1600"/>
              </a:spcAft>
              <a:buClr>
                <a:schemeClr val="lt1"/>
              </a:buClr>
              <a:buSzPts val="1700"/>
              <a:buChar char="■"/>
              <a:defRPr sz="1700">
                <a:solidFill>
                  <a:schemeClr val="lt1"/>
                </a:solidFill>
              </a:defRPr>
            </a:lvl9pPr>
          </a:lstStyle>
          <a:p/>
        </p:txBody>
      </p:sp>
      <p:sp>
        <p:nvSpPr>
          <p:cNvPr id="182" name="Google Shape;182;p41"/>
          <p:cNvSpPr txBox="1"/>
          <p:nvPr>
            <p:ph type="title"/>
          </p:nvPr>
        </p:nvSpPr>
        <p:spPr>
          <a:xfrm>
            <a:off x="311700" y="442567"/>
            <a:ext cx="8520600" cy="763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700"/>
              <a:buNone/>
              <a:defRPr sz="37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ONE_COLUMN_TEXT_1">
    <p:spTree>
      <p:nvGrpSpPr>
        <p:cNvPr id="19" name="Shape 19"/>
        <p:cNvGrpSpPr/>
        <p:nvPr/>
      </p:nvGrpSpPr>
      <p:grpSpPr>
        <a:xfrm>
          <a:off x="0" y="0"/>
          <a:ext cx="0" cy="0"/>
          <a:chOff x="0" y="0"/>
          <a:chExt cx="0" cy="0"/>
        </a:xfrm>
      </p:grpSpPr>
      <p:sp>
        <p:nvSpPr>
          <p:cNvPr id="20" name="Google Shape;20;p15"/>
          <p:cNvSpPr txBox="1"/>
          <p:nvPr>
            <p:ph idx="1" type="body"/>
          </p:nvPr>
        </p:nvSpPr>
        <p:spPr>
          <a:xfrm>
            <a:off x="3413455" y="1855975"/>
            <a:ext cx="4413000" cy="1330800"/>
          </a:xfrm>
          <a:prstGeom prst="rect">
            <a:avLst/>
          </a:prstGeom>
          <a:noFill/>
          <a:ln>
            <a:noFill/>
          </a:ln>
        </p:spPr>
        <p:txBody>
          <a:bodyPr anchorCtr="0" anchor="t" bIns="91425" lIns="91425" spcFirstLastPara="1" rIns="91425" wrap="square" tIns="91425">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1600"/>
              </a:spcBef>
              <a:spcAft>
                <a:spcPts val="0"/>
              </a:spcAft>
              <a:buSzPts val="1600"/>
              <a:buChar char="○"/>
              <a:defRPr sz="1600"/>
            </a:lvl2pPr>
            <a:lvl3pPr indent="-330200" lvl="2" marL="1371600" algn="l">
              <a:lnSpc>
                <a:spcPct val="115000"/>
              </a:lnSpc>
              <a:spcBef>
                <a:spcPts val="1600"/>
              </a:spcBef>
              <a:spcAft>
                <a:spcPts val="0"/>
              </a:spcAft>
              <a:buSzPts val="1600"/>
              <a:buChar char="■"/>
              <a:defRPr sz="1600"/>
            </a:lvl3pPr>
            <a:lvl4pPr indent="-330200" lvl="3" marL="1828800" algn="l">
              <a:lnSpc>
                <a:spcPct val="115000"/>
              </a:lnSpc>
              <a:spcBef>
                <a:spcPts val="1600"/>
              </a:spcBef>
              <a:spcAft>
                <a:spcPts val="0"/>
              </a:spcAft>
              <a:buSzPts val="1600"/>
              <a:buChar char="●"/>
              <a:defRPr sz="1600"/>
            </a:lvl4pPr>
            <a:lvl5pPr indent="-330200" lvl="4" marL="2286000" algn="l">
              <a:lnSpc>
                <a:spcPct val="115000"/>
              </a:lnSpc>
              <a:spcBef>
                <a:spcPts val="1600"/>
              </a:spcBef>
              <a:spcAft>
                <a:spcPts val="0"/>
              </a:spcAft>
              <a:buSzPts val="1600"/>
              <a:buChar char="○"/>
              <a:defRPr sz="1600"/>
            </a:lvl5pPr>
            <a:lvl6pPr indent="-330200" lvl="5" marL="2743200" algn="l">
              <a:lnSpc>
                <a:spcPct val="115000"/>
              </a:lnSpc>
              <a:spcBef>
                <a:spcPts val="1600"/>
              </a:spcBef>
              <a:spcAft>
                <a:spcPts val="0"/>
              </a:spcAft>
              <a:buSzPts val="1600"/>
              <a:buChar char="■"/>
              <a:defRPr sz="1600"/>
            </a:lvl6pPr>
            <a:lvl7pPr indent="-330200" lvl="6" marL="3200400" algn="l">
              <a:lnSpc>
                <a:spcPct val="115000"/>
              </a:lnSpc>
              <a:spcBef>
                <a:spcPts val="1600"/>
              </a:spcBef>
              <a:spcAft>
                <a:spcPts val="0"/>
              </a:spcAft>
              <a:buSzPts val="1600"/>
              <a:buChar char="●"/>
              <a:defRPr sz="1600"/>
            </a:lvl7pPr>
            <a:lvl8pPr indent="-330200" lvl="7" marL="3657600" algn="l">
              <a:lnSpc>
                <a:spcPct val="115000"/>
              </a:lnSpc>
              <a:spcBef>
                <a:spcPts val="1600"/>
              </a:spcBef>
              <a:spcAft>
                <a:spcPts val="0"/>
              </a:spcAft>
              <a:buSzPts val="1600"/>
              <a:buChar char="○"/>
              <a:defRPr sz="1600"/>
            </a:lvl8pPr>
            <a:lvl9pPr indent="-330200" lvl="8" marL="4114800" algn="l">
              <a:lnSpc>
                <a:spcPct val="115000"/>
              </a:lnSpc>
              <a:spcBef>
                <a:spcPts val="1600"/>
              </a:spcBef>
              <a:spcAft>
                <a:spcPts val="1600"/>
              </a:spcAft>
              <a:buSzPts val="1600"/>
              <a:buChar char="■"/>
              <a:defRPr sz="1600"/>
            </a:lvl9pPr>
          </a:lstStyle>
          <a:p/>
        </p:txBody>
      </p:sp>
      <p:sp>
        <p:nvSpPr>
          <p:cNvPr id="21" name="Google Shape;21;p15"/>
          <p:cNvSpPr txBox="1"/>
          <p:nvPr>
            <p:ph type="title"/>
          </p:nvPr>
        </p:nvSpPr>
        <p:spPr>
          <a:xfrm>
            <a:off x="311700" y="442567"/>
            <a:ext cx="8520600" cy="763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700"/>
              <a:buNone/>
              <a:defRPr sz="37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15"/>
          <p:cNvSpPr/>
          <p:nvPr/>
        </p:nvSpPr>
        <p:spPr>
          <a:xfrm>
            <a:off x="8587850" y="1558350"/>
            <a:ext cx="239100" cy="1918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15"/>
          <p:cNvSpPr txBox="1"/>
          <p:nvPr>
            <p:ph idx="2" type="body"/>
          </p:nvPr>
        </p:nvSpPr>
        <p:spPr>
          <a:xfrm>
            <a:off x="3413450" y="4450525"/>
            <a:ext cx="4413000" cy="1469400"/>
          </a:xfrm>
          <a:prstGeom prst="rect">
            <a:avLst/>
          </a:prstGeom>
          <a:noFill/>
          <a:ln>
            <a:noFill/>
          </a:ln>
        </p:spPr>
        <p:txBody>
          <a:bodyPr anchorCtr="0" anchor="t" bIns="91425" lIns="91425" spcFirstLastPara="1" rIns="91425" wrap="square" tIns="91425">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1600"/>
              </a:spcBef>
              <a:spcAft>
                <a:spcPts val="0"/>
              </a:spcAft>
              <a:buSzPts val="1600"/>
              <a:buChar char="○"/>
              <a:defRPr sz="1600"/>
            </a:lvl2pPr>
            <a:lvl3pPr indent="-330200" lvl="2" marL="1371600" algn="l">
              <a:lnSpc>
                <a:spcPct val="115000"/>
              </a:lnSpc>
              <a:spcBef>
                <a:spcPts val="1600"/>
              </a:spcBef>
              <a:spcAft>
                <a:spcPts val="0"/>
              </a:spcAft>
              <a:buSzPts val="1600"/>
              <a:buChar char="■"/>
              <a:defRPr sz="1600"/>
            </a:lvl3pPr>
            <a:lvl4pPr indent="-330200" lvl="3" marL="1828800" algn="l">
              <a:lnSpc>
                <a:spcPct val="115000"/>
              </a:lnSpc>
              <a:spcBef>
                <a:spcPts val="1600"/>
              </a:spcBef>
              <a:spcAft>
                <a:spcPts val="0"/>
              </a:spcAft>
              <a:buSzPts val="1600"/>
              <a:buChar char="●"/>
              <a:defRPr sz="1600"/>
            </a:lvl4pPr>
            <a:lvl5pPr indent="-330200" lvl="4" marL="2286000" algn="l">
              <a:lnSpc>
                <a:spcPct val="115000"/>
              </a:lnSpc>
              <a:spcBef>
                <a:spcPts val="1600"/>
              </a:spcBef>
              <a:spcAft>
                <a:spcPts val="0"/>
              </a:spcAft>
              <a:buSzPts val="1600"/>
              <a:buChar char="○"/>
              <a:defRPr sz="1600"/>
            </a:lvl5pPr>
            <a:lvl6pPr indent="-330200" lvl="5" marL="2743200" algn="l">
              <a:lnSpc>
                <a:spcPct val="115000"/>
              </a:lnSpc>
              <a:spcBef>
                <a:spcPts val="1600"/>
              </a:spcBef>
              <a:spcAft>
                <a:spcPts val="0"/>
              </a:spcAft>
              <a:buSzPts val="1600"/>
              <a:buChar char="■"/>
              <a:defRPr sz="1600"/>
            </a:lvl6pPr>
            <a:lvl7pPr indent="-330200" lvl="6" marL="3200400" algn="l">
              <a:lnSpc>
                <a:spcPct val="115000"/>
              </a:lnSpc>
              <a:spcBef>
                <a:spcPts val="1600"/>
              </a:spcBef>
              <a:spcAft>
                <a:spcPts val="0"/>
              </a:spcAft>
              <a:buSzPts val="1600"/>
              <a:buChar char="●"/>
              <a:defRPr sz="1600"/>
            </a:lvl7pPr>
            <a:lvl8pPr indent="-330200" lvl="7" marL="3657600" algn="l">
              <a:lnSpc>
                <a:spcPct val="115000"/>
              </a:lnSpc>
              <a:spcBef>
                <a:spcPts val="1600"/>
              </a:spcBef>
              <a:spcAft>
                <a:spcPts val="0"/>
              </a:spcAft>
              <a:buSzPts val="1600"/>
              <a:buChar char="○"/>
              <a:defRPr sz="1600"/>
            </a:lvl8pPr>
            <a:lvl9pPr indent="-330200" lvl="8" marL="4114800" algn="l">
              <a:lnSpc>
                <a:spcPct val="115000"/>
              </a:lnSpc>
              <a:spcBef>
                <a:spcPts val="1600"/>
              </a:spcBef>
              <a:spcAft>
                <a:spcPts val="1600"/>
              </a:spcAft>
              <a:buSzPts val="1600"/>
              <a:buChar char="■"/>
              <a:defRPr sz="1600"/>
            </a:lvl9pPr>
          </a:lstStyle>
          <a:p/>
        </p:txBody>
      </p:sp>
      <p:sp>
        <p:nvSpPr>
          <p:cNvPr id="24" name="Google Shape;24;p15"/>
          <p:cNvSpPr/>
          <p:nvPr/>
        </p:nvSpPr>
        <p:spPr>
          <a:xfrm>
            <a:off x="8587850" y="3828835"/>
            <a:ext cx="239100" cy="27129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TITLE_ONLY_2">
    <p:spTree>
      <p:nvGrpSpPr>
        <p:cNvPr id="183" name="Shape 183"/>
        <p:cNvGrpSpPr/>
        <p:nvPr/>
      </p:nvGrpSpPr>
      <p:grpSpPr>
        <a:xfrm>
          <a:off x="0" y="0"/>
          <a:ext cx="0" cy="0"/>
          <a:chOff x="0" y="0"/>
          <a:chExt cx="0" cy="0"/>
        </a:xfrm>
      </p:grpSpPr>
      <p:sp>
        <p:nvSpPr>
          <p:cNvPr id="184" name="Google Shape;184;p42"/>
          <p:cNvSpPr txBox="1"/>
          <p:nvPr>
            <p:ph type="title"/>
          </p:nvPr>
        </p:nvSpPr>
        <p:spPr>
          <a:xfrm>
            <a:off x="311700" y="442567"/>
            <a:ext cx="8520600" cy="763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700"/>
              <a:buNone/>
              <a:defRPr sz="37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5" name="Google Shape;185;p42"/>
          <p:cNvSpPr/>
          <p:nvPr/>
        </p:nvSpPr>
        <p:spPr>
          <a:xfrm rot="5400000">
            <a:off x="4452450" y="2170125"/>
            <a:ext cx="239100" cy="85128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42"/>
          <p:cNvSpPr txBox="1"/>
          <p:nvPr>
            <p:ph idx="2" type="title"/>
          </p:nvPr>
        </p:nvSpPr>
        <p:spPr>
          <a:xfrm>
            <a:off x="5302875" y="2068450"/>
            <a:ext cx="2853300" cy="936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500"/>
              <a:buNone/>
              <a:defRPr sz="2500"/>
            </a:lvl1pPr>
            <a:lvl2pPr lvl="1" algn="l">
              <a:lnSpc>
                <a:spcPct val="100000"/>
              </a:lnSpc>
              <a:spcBef>
                <a:spcPts val="0"/>
              </a:spcBef>
              <a:spcAft>
                <a:spcPts val="0"/>
              </a:spcAft>
              <a:buSzPts val="2300"/>
              <a:buNone/>
              <a:defRPr sz="2300"/>
            </a:lvl2pPr>
            <a:lvl3pPr lvl="2" algn="l">
              <a:lnSpc>
                <a:spcPct val="100000"/>
              </a:lnSpc>
              <a:spcBef>
                <a:spcPts val="0"/>
              </a:spcBef>
              <a:spcAft>
                <a:spcPts val="0"/>
              </a:spcAft>
              <a:buSzPts val="2300"/>
              <a:buNone/>
              <a:defRPr sz="2300"/>
            </a:lvl3pPr>
            <a:lvl4pPr lvl="3" algn="l">
              <a:lnSpc>
                <a:spcPct val="100000"/>
              </a:lnSpc>
              <a:spcBef>
                <a:spcPts val="0"/>
              </a:spcBef>
              <a:spcAft>
                <a:spcPts val="0"/>
              </a:spcAft>
              <a:buSzPts val="2300"/>
              <a:buNone/>
              <a:defRPr sz="2300"/>
            </a:lvl4pPr>
            <a:lvl5pPr lvl="4" algn="l">
              <a:lnSpc>
                <a:spcPct val="100000"/>
              </a:lnSpc>
              <a:spcBef>
                <a:spcPts val="0"/>
              </a:spcBef>
              <a:spcAft>
                <a:spcPts val="0"/>
              </a:spcAft>
              <a:buSzPts val="2300"/>
              <a:buNone/>
              <a:defRPr sz="2300"/>
            </a:lvl5pPr>
            <a:lvl6pPr lvl="5" algn="l">
              <a:lnSpc>
                <a:spcPct val="100000"/>
              </a:lnSpc>
              <a:spcBef>
                <a:spcPts val="0"/>
              </a:spcBef>
              <a:spcAft>
                <a:spcPts val="0"/>
              </a:spcAft>
              <a:buSzPts val="2300"/>
              <a:buNone/>
              <a:defRPr sz="2300"/>
            </a:lvl6pPr>
            <a:lvl7pPr lvl="6" algn="l">
              <a:lnSpc>
                <a:spcPct val="100000"/>
              </a:lnSpc>
              <a:spcBef>
                <a:spcPts val="0"/>
              </a:spcBef>
              <a:spcAft>
                <a:spcPts val="0"/>
              </a:spcAft>
              <a:buSzPts val="2300"/>
              <a:buNone/>
              <a:defRPr sz="2300"/>
            </a:lvl7pPr>
            <a:lvl8pPr lvl="7" algn="l">
              <a:lnSpc>
                <a:spcPct val="100000"/>
              </a:lnSpc>
              <a:spcBef>
                <a:spcPts val="0"/>
              </a:spcBef>
              <a:spcAft>
                <a:spcPts val="0"/>
              </a:spcAft>
              <a:buSzPts val="2300"/>
              <a:buNone/>
              <a:defRPr sz="2300"/>
            </a:lvl8pPr>
            <a:lvl9pPr lvl="8" algn="l">
              <a:lnSpc>
                <a:spcPct val="100000"/>
              </a:lnSpc>
              <a:spcBef>
                <a:spcPts val="0"/>
              </a:spcBef>
              <a:spcAft>
                <a:spcPts val="0"/>
              </a:spcAft>
              <a:buSzPts val="2300"/>
              <a:buNone/>
              <a:defRPr sz="2300"/>
            </a:lvl9pPr>
          </a:lstStyle>
          <a:p/>
        </p:txBody>
      </p:sp>
      <p:sp>
        <p:nvSpPr>
          <p:cNvPr id="187" name="Google Shape;187;p42"/>
          <p:cNvSpPr txBox="1"/>
          <p:nvPr>
            <p:ph idx="1" type="subTitle"/>
          </p:nvPr>
        </p:nvSpPr>
        <p:spPr>
          <a:xfrm>
            <a:off x="5302875" y="3077575"/>
            <a:ext cx="2853300" cy="251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MAIN_POINT_1_2_1">
    <p:spTree>
      <p:nvGrpSpPr>
        <p:cNvPr id="188" name="Shape 188"/>
        <p:cNvGrpSpPr/>
        <p:nvPr/>
      </p:nvGrpSpPr>
      <p:grpSpPr>
        <a:xfrm>
          <a:off x="0" y="0"/>
          <a:ext cx="0" cy="0"/>
          <a:chOff x="0" y="0"/>
          <a:chExt cx="0" cy="0"/>
        </a:xfrm>
      </p:grpSpPr>
      <p:sp>
        <p:nvSpPr>
          <p:cNvPr id="189" name="Google Shape;189;p43"/>
          <p:cNvSpPr/>
          <p:nvPr/>
        </p:nvSpPr>
        <p:spPr>
          <a:xfrm>
            <a:off x="311700" y="4046325"/>
            <a:ext cx="8515200" cy="2498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43"/>
          <p:cNvSpPr txBox="1"/>
          <p:nvPr>
            <p:ph type="title"/>
          </p:nvPr>
        </p:nvSpPr>
        <p:spPr>
          <a:xfrm>
            <a:off x="1743450" y="4492150"/>
            <a:ext cx="5651700" cy="946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4800"/>
              <a:buNone/>
              <a:defRPr sz="4800">
                <a:solidFill>
                  <a:schemeClr val="lt1"/>
                </a:solidFill>
              </a:defRPr>
            </a:lvl1pPr>
            <a:lvl2pPr lvl="1" algn="ctr">
              <a:lnSpc>
                <a:spcPct val="100000"/>
              </a:lnSpc>
              <a:spcBef>
                <a:spcPts val="0"/>
              </a:spcBef>
              <a:spcAft>
                <a:spcPts val="0"/>
              </a:spcAft>
              <a:buClr>
                <a:schemeClr val="lt1"/>
              </a:buClr>
              <a:buSzPts val="4800"/>
              <a:buNone/>
              <a:defRPr sz="4800">
                <a:solidFill>
                  <a:schemeClr val="lt1"/>
                </a:solidFill>
              </a:defRPr>
            </a:lvl2pPr>
            <a:lvl3pPr lvl="2" algn="ctr">
              <a:lnSpc>
                <a:spcPct val="100000"/>
              </a:lnSpc>
              <a:spcBef>
                <a:spcPts val="0"/>
              </a:spcBef>
              <a:spcAft>
                <a:spcPts val="0"/>
              </a:spcAft>
              <a:buClr>
                <a:schemeClr val="lt1"/>
              </a:buClr>
              <a:buSzPts val="4800"/>
              <a:buNone/>
              <a:defRPr sz="4800">
                <a:solidFill>
                  <a:schemeClr val="lt1"/>
                </a:solidFill>
              </a:defRPr>
            </a:lvl3pPr>
            <a:lvl4pPr lvl="3" algn="ctr">
              <a:lnSpc>
                <a:spcPct val="100000"/>
              </a:lnSpc>
              <a:spcBef>
                <a:spcPts val="0"/>
              </a:spcBef>
              <a:spcAft>
                <a:spcPts val="0"/>
              </a:spcAft>
              <a:buClr>
                <a:schemeClr val="lt1"/>
              </a:buClr>
              <a:buSzPts val="4800"/>
              <a:buNone/>
              <a:defRPr sz="4800">
                <a:solidFill>
                  <a:schemeClr val="lt1"/>
                </a:solidFill>
              </a:defRPr>
            </a:lvl4pPr>
            <a:lvl5pPr lvl="4" algn="ctr">
              <a:lnSpc>
                <a:spcPct val="100000"/>
              </a:lnSpc>
              <a:spcBef>
                <a:spcPts val="0"/>
              </a:spcBef>
              <a:spcAft>
                <a:spcPts val="0"/>
              </a:spcAft>
              <a:buClr>
                <a:schemeClr val="lt1"/>
              </a:buClr>
              <a:buSzPts val="4800"/>
              <a:buNone/>
              <a:defRPr sz="4800">
                <a:solidFill>
                  <a:schemeClr val="lt1"/>
                </a:solidFill>
              </a:defRPr>
            </a:lvl5pPr>
            <a:lvl6pPr lvl="5" algn="ctr">
              <a:lnSpc>
                <a:spcPct val="100000"/>
              </a:lnSpc>
              <a:spcBef>
                <a:spcPts val="0"/>
              </a:spcBef>
              <a:spcAft>
                <a:spcPts val="0"/>
              </a:spcAft>
              <a:buClr>
                <a:schemeClr val="lt1"/>
              </a:buClr>
              <a:buSzPts val="4800"/>
              <a:buNone/>
              <a:defRPr sz="4800">
                <a:solidFill>
                  <a:schemeClr val="lt1"/>
                </a:solidFill>
              </a:defRPr>
            </a:lvl6pPr>
            <a:lvl7pPr lvl="6" algn="ctr">
              <a:lnSpc>
                <a:spcPct val="100000"/>
              </a:lnSpc>
              <a:spcBef>
                <a:spcPts val="0"/>
              </a:spcBef>
              <a:spcAft>
                <a:spcPts val="0"/>
              </a:spcAft>
              <a:buClr>
                <a:schemeClr val="lt1"/>
              </a:buClr>
              <a:buSzPts val="4800"/>
              <a:buNone/>
              <a:defRPr sz="4800">
                <a:solidFill>
                  <a:schemeClr val="lt1"/>
                </a:solidFill>
              </a:defRPr>
            </a:lvl7pPr>
            <a:lvl8pPr lvl="7" algn="ctr">
              <a:lnSpc>
                <a:spcPct val="100000"/>
              </a:lnSpc>
              <a:spcBef>
                <a:spcPts val="0"/>
              </a:spcBef>
              <a:spcAft>
                <a:spcPts val="0"/>
              </a:spcAft>
              <a:buClr>
                <a:schemeClr val="lt1"/>
              </a:buClr>
              <a:buSzPts val="4800"/>
              <a:buNone/>
              <a:defRPr sz="4800">
                <a:solidFill>
                  <a:schemeClr val="lt1"/>
                </a:solidFill>
              </a:defRPr>
            </a:lvl8pPr>
            <a:lvl9pPr lvl="8" algn="ctr">
              <a:lnSpc>
                <a:spcPct val="100000"/>
              </a:lnSpc>
              <a:spcBef>
                <a:spcPts val="0"/>
              </a:spcBef>
              <a:spcAft>
                <a:spcPts val="0"/>
              </a:spcAft>
              <a:buClr>
                <a:schemeClr val="lt1"/>
              </a:buClr>
              <a:buSzPts val="4800"/>
              <a:buNone/>
              <a:defRPr sz="4800">
                <a:solidFill>
                  <a:schemeClr val="lt1"/>
                </a:solidFill>
              </a:defRPr>
            </a:lvl9pPr>
          </a:lstStyle>
          <a:p/>
        </p:txBody>
      </p:sp>
      <p:sp>
        <p:nvSpPr>
          <p:cNvPr id="191" name="Google Shape;191;p43"/>
          <p:cNvSpPr txBox="1"/>
          <p:nvPr>
            <p:ph idx="2" type="title"/>
          </p:nvPr>
        </p:nvSpPr>
        <p:spPr>
          <a:xfrm>
            <a:off x="311700" y="547550"/>
            <a:ext cx="1755300" cy="1046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1"/>
              </a:buClr>
              <a:buSzPts val="7200"/>
              <a:buNone/>
              <a:defRPr sz="7200">
                <a:solidFill>
                  <a:schemeClr val="accent1"/>
                </a:solidFill>
              </a:defRPr>
            </a:lvl1pPr>
            <a:lvl2pPr lvl="1" algn="ctr">
              <a:lnSpc>
                <a:spcPct val="100000"/>
              </a:lnSpc>
              <a:spcBef>
                <a:spcPts val="0"/>
              </a:spcBef>
              <a:spcAft>
                <a:spcPts val="0"/>
              </a:spcAft>
              <a:buClr>
                <a:schemeClr val="accent1"/>
              </a:buClr>
              <a:buSzPts val="12000"/>
              <a:buNone/>
              <a:defRPr sz="12000">
                <a:solidFill>
                  <a:schemeClr val="accent1"/>
                </a:solidFill>
              </a:defRPr>
            </a:lvl2pPr>
            <a:lvl3pPr lvl="2" algn="ctr">
              <a:lnSpc>
                <a:spcPct val="100000"/>
              </a:lnSpc>
              <a:spcBef>
                <a:spcPts val="0"/>
              </a:spcBef>
              <a:spcAft>
                <a:spcPts val="0"/>
              </a:spcAft>
              <a:buClr>
                <a:schemeClr val="accent1"/>
              </a:buClr>
              <a:buSzPts val="12000"/>
              <a:buNone/>
              <a:defRPr sz="12000">
                <a:solidFill>
                  <a:schemeClr val="accent1"/>
                </a:solidFill>
              </a:defRPr>
            </a:lvl3pPr>
            <a:lvl4pPr lvl="3" algn="ctr">
              <a:lnSpc>
                <a:spcPct val="100000"/>
              </a:lnSpc>
              <a:spcBef>
                <a:spcPts val="0"/>
              </a:spcBef>
              <a:spcAft>
                <a:spcPts val="0"/>
              </a:spcAft>
              <a:buClr>
                <a:schemeClr val="accent1"/>
              </a:buClr>
              <a:buSzPts val="12000"/>
              <a:buNone/>
              <a:defRPr sz="12000">
                <a:solidFill>
                  <a:schemeClr val="accent1"/>
                </a:solidFill>
              </a:defRPr>
            </a:lvl4pPr>
            <a:lvl5pPr lvl="4" algn="ctr">
              <a:lnSpc>
                <a:spcPct val="100000"/>
              </a:lnSpc>
              <a:spcBef>
                <a:spcPts val="0"/>
              </a:spcBef>
              <a:spcAft>
                <a:spcPts val="0"/>
              </a:spcAft>
              <a:buClr>
                <a:schemeClr val="accent1"/>
              </a:buClr>
              <a:buSzPts val="12000"/>
              <a:buNone/>
              <a:defRPr sz="12000">
                <a:solidFill>
                  <a:schemeClr val="accent1"/>
                </a:solidFill>
              </a:defRPr>
            </a:lvl5pPr>
            <a:lvl6pPr lvl="5" algn="ctr">
              <a:lnSpc>
                <a:spcPct val="100000"/>
              </a:lnSpc>
              <a:spcBef>
                <a:spcPts val="0"/>
              </a:spcBef>
              <a:spcAft>
                <a:spcPts val="0"/>
              </a:spcAft>
              <a:buClr>
                <a:schemeClr val="accent1"/>
              </a:buClr>
              <a:buSzPts val="12000"/>
              <a:buNone/>
              <a:defRPr sz="12000">
                <a:solidFill>
                  <a:schemeClr val="accent1"/>
                </a:solidFill>
              </a:defRPr>
            </a:lvl6pPr>
            <a:lvl7pPr lvl="6" algn="ctr">
              <a:lnSpc>
                <a:spcPct val="100000"/>
              </a:lnSpc>
              <a:spcBef>
                <a:spcPts val="0"/>
              </a:spcBef>
              <a:spcAft>
                <a:spcPts val="0"/>
              </a:spcAft>
              <a:buClr>
                <a:schemeClr val="accent1"/>
              </a:buClr>
              <a:buSzPts val="12000"/>
              <a:buNone/>
              <a:defRPr sz="12000">
                <a:solidFill>
                  <a:schemeClr val="accent1"/>
                </a:solidFill>
              </a:defRPr>
            </a:lvl7pPr>
            <a:lvl8pPr lvl="7" algn="ctr">
              <a:lnSpc>
                <a:spcPct val="100000"/>
              </a:lnSpc>
              <a:spcBef>
                <a:spcPts val="0"/>
              </a:spcBef>
              <a:spcAft>
                <a:spcPts val="0"/>
              </a:spcAft>
              <a:buClr>
                <a:schemeClr val="accent1"/>
              </a:buClr>
              <a:buSzPts val="12000"/>
              <a:buNone/>
              <a:defRPr sz="12000">
                <a:solidFill>
                  <a:schemeClr val="accent1"/>
                </a:solidFill>
              </a:defRPr>
            </a:lvl8pPr>
            <a:lvl9pPr lvl="8" algn="ctr">
              <a:lnSpc>
                <a:spcPct val="100000"/>
              </a:lnSpc>
              <a:spcBef>
                <a:spcPts val="0"/>
              </a:spcBef>
              <a:spcAft>
                <a:spcPts val="0"/>
              </a:spcAft>
              <a:buClr>
                <a:schemeClr val="accent1"/>
              </a:buClr>
              <a:buSzPts val="12000"/>
              <a:buNone/>
              <a:defRPr sz="12000">
                <a:solidFill>
                  <a:schemeClr val="accent1"/>
                </a:solidFill>
              </a:defRPr>
            </a:lvl9pPr>
          </a:lstStyle>
          <a:p/>
        </p:txBody>
      </p:sp>
      <p:sp>
        <p:nvSpPr>
          <p:cNvPr id="192" name="Google Shape;192;p43"/>
          <p:cNvSpPr txBox="1"/>
          <p:nvPr>
            <p:ph idx="1" type="subTitle"/>
          </p:nvPr>
        </p:nvSpPr>
        <p:spPr>
          <a:xfrm>
            <a:off x="2009100" y="5438950"/>
            <a:ext cx="5223300" cy="705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MAIN_POINT_1_2_2">
    <p:spTree>
      <p:nvGrpSpPr>
        <p:cNvPr id="193" name="Shape 193"/>
        <p:cNvGrpSpPr/>
        <p:nvPr/>
      </p:nvGrpSpPr>
      <p:grpSpPr>
        <a:xfrm>
          <a:off x="0" y="0"/>
          <a:ext cx="0" cy="0"/>
          <a:chOff x="0" y="0"/>
          <a:chExt cx="0" cy="0"/>
        </a:xfrm>
      </p:grpSpPr>
      <p:sp>
        <p:nvSpPr>
          <p:cNvPr id="194" name="Google Shape;194;p44"/>
          <p:cNvSpPr/>
          <p:nvPr/>
        </p:nvSpPr>
        <p:spPr>
          <a:xfrm>
            <a:off x="311700" y="3770575"/>
            <a:ext cx="8515200" cy="27744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44"/>
          <p:cNvSpPr txBox="1"/>
          <p:nvPr>
            <p:ph type="title"/>
          </p:nvPr>
        </p:nvSpPr>
        <p:spPr>
          <a:xfrm>
            <a:off x="1743450" y="4209049"/>
            <a:ext cx="5651700" cy="946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196" name="Google Shape;196;p44"/>
          <p:cNvSpPr txBox="1"/>
          <p:nvPr>
            <p:ph idx="2" type="title"/>
          </p:nvPr>
        </p:nvSpPr>
        <p:spPr>
          <a:xfrm>
            <a:off x="311700" y="547550"/>
            <a:ext cx="1755300" cy="1046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3"/>
              </a:buClr>
              <a:buSzPts val="7200"/>
              <a:buNone/>
              <a:defRPr sz="7200">
                <a:solidFill>
                  <a:schemeClr val="accent3"/>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97" name="Google Shape;197;p44"/>
          <p:cNvSpPr txBox="1"/>
          <p:nvPr>
            <p:ph idx="1" type="subTitle"/>
          </p:nvPr>
        </p:nvSpPr>
        <p:spPr>
          <a:xfrm>
            <a:off x="1935075" y="5155849"/>
            <a:ext cx="5357100" cy="705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TITLE_ONLY_2_1">
    <p:spTree>
      <p:nvGrpSpPr>
        <p:cNvPr id="198" name="Shape 198"/>
        <p:cNvGrpSpPr/>
        <p:nvPr/>
      </p:nvGrpSpPr>
      <p:grpSpPr>
        <a:xfrm>
          <a:off x="0" y="0"/>
          <a:ext cx="0" cy="0"/>
          <a:chOff x="0" y="0"/>
          <a:chExt cx="0" cy="0"/>
        </a:xfrm>
      </p:grpSpPr>
      <p:sp>
        <p:nvSpPr>
          <p:cNvPr id="199" name="Google Shape;199;p45"/>
          <p:cNvSpPr txBox="1"/>
          <p:nvPr>
            <p:ph type="title"/>
          </p:nvPr>
        </p:nvSpPr>
        <p:spPr>
          <a:xfrm>
            <a:off x="311700" y="442567"/>
            <a:ext cx="8520600" cy="763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700"/>
              <a:buNone/>
              <a:defRPr sz="37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00" name="Google Shape;200;p45"/>
          <p:cNvSpPr/>
          <p:nvPr/>
        </p:nvSpPr>
        <p:spPr>
          <a:xfrm rot="5400000">
            <a:off x="4452450" y="2170125"/>
            <a:ext cx="239100" cy="85128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45"/>
          <p:cNvSpPr txBox="1"/>
          <p:nvPr>
            <p:ph idx="2" type="title"/>
          </p:nvPr>
        </p:nvSpPr>
        <p:spPr>
          <a:xfrm>
            <a:off x="846746" y="3730225"/>
            <a:ext cx="2247900" cy="936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500"/>
              <a:buNone/>
              <a:defRPr sz="2500"/>
            </a:lvl1pPr>
            <a:lvl2pPr lvl="1" algn="ctr">
              <a:lnSpc>
                <a:spcPct val="100000"/>
              </a:lnSpc>
              <a:spcBef>
                <a:spcPts val="0"/>
              </a:spcBef>
              <a:spcAft>
                <a:spcPts val="0"/>
              </a:spcAft>
              <a:buSzPts val="2300"/>
              <a:buNone/>
              <a:defRPr sz="2300"/>
            </a:lvl2pPr>
            <a:lvl3pPr lvl="2" algn="ctr">
              <a:lnSpc>
                <a:spcPct val="100000"/>
              </a:lnSpc>
              <a:spcBef>
                <a:spcPts val="0"/>
              </a:spcBef>
              <a:spcAft>
                <a:spcPts val="0"/>
              </a:spcAft>
              <a:buSzPts val="2300"/>
              <a:buNone/>
              <a:defRPr sz="2300"/>
            </a:lvl3pPr>
            <a:lvl4pPr lvl="3" algn="ctr">
              <a:lnSpc>
                <a:spcPct val="100000"/>
              </a:lnSpc>
              <a:spcBef>
                <a:spcPts val="0"/>
              </a:spcBef>
              <a:spcAft>
                <a:spcPts val="0"/>
              </a:spcAft>
              <a:buSzPts val="2300"/>
              <a:buNone/>
              <a:defRPr sz="2300"/>
            </a:lvl4pPr>
            <a:lvl5pPr lvl="4" algn="ctr">
              <a:lnSpc>
                <a:spcPct val="100000"/>
              </a:lnSpc>
              <a:spcBef>
                <a:spcPts val="0"/>
              </a:spcBef>
              <a:spcAft>
                <a:spcPts val="0"/>
              </a:spcAft>
              <a:buSzPts val="2300"/>
              <a:buNone/>
              <a:defRPr sz="2300"/>
            </a:lvl5pPr>
            <a:lvl6pPr lvl="5" algn="ctr">
              <a:lnSpc>
                <a:spcPct val="100000"/>
              </a:lnSpc>
              <a:spcBef>
                <a:spcPts val="0"/>
              </a:spcBef>
              <a:spcAft>
                <a:spcPts val="0"/>
              </a:spcAft>
              <a:buSzPts val="2300"/>
              <a:buNone/>
              <a:defRPr sz="2300"/>
            </a:lvl6pPr>
            <a:lvl7pPr lvl="6" algn="ctr">
              <a:lnSpc>
                <a:spcPct val="100000"/>
              </a:lnSpc>
              <a:spcBef>
                <a:spcPts val="0"/>
              </a:spcBef>
              <a:spcAft>
                <a:spcPts val="0"/>
              </a:spcAft>
              <a:buSzPts val="2300"/>
              <a:buNone/>
              <a:defRPr sz="2300"/>
            </a:lvl7pPr>
            <a:lvl8pPr lvl="7" algn="ctr">
              <a:lnSpc>
                <a:spcPct val="100000"/>
              </a:lnSpc>
              <a:spcBef>
                <a:spcPts val="0"/>
              </a:spcBef>
              <a:spcAft>
                <a:spcPts val="0"/>
              </a:spcAft>
              <a:buSzPts val="2300"/>
              <a:buNone/>
              <a:defRPr sz="2300"/>
            </a:lvl8pPr>
            <a:lvl9pPr lvl="8" algn="ctr">
              <a:lnSpc>
                <a:spcPct val="100000"/>
              </a:lnSpc>
              <a:spcBef>
                <a:spcPts val="0"/>
              </a:spcBef>
              <a:spcAft>
                <a:spcPts val="0"/>
              </a:spcAft>
              <a:buSzPts val="2300"/>
              <a:buNone/>
              <a:defRPr sz="2300"/>
            </a:lvl9pPr>
          </a:lstStyle>
          <a:p/>
        </p:txBody>
      </p:sp>
      <p:sp>
        <p:nvSpPr>
          <p:cNvPr id="202" name="Google Shape;202;p45"/>
          <p:cNvSpPr txBox="1"/>
          <p:nvPr>
            <p:ph idx="1" type="subTitle"/>
          </p:nvPr>
        </p:nvSpPr>
        <p:spPr>
          <a:xfrm>
            <a:off x="846746" y="4739350"/>
            <a:ext cx="2247900" cy="1174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03" name="Google Shape;203;p45"/>
          <p:cNvSpPr txBox="1"/>
          <p:nvPr>
            <p:ph idx="3" type="title"/>
          </p:nvPr>
        </p:nvSpPr>
        <p:spPr>
          <a:xfrm>
            <a:off x="3448050" y="3730225"/>
            <a:ext cx="2247900" cy="936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500"/>
              <a:buNone/>
              <a:defRPr sz="2500"/>
            </a:lvl1pPr>
            <a:lvl2pPr lvl="1" algn="ctr">
              <a:lnSpc>
                <a:spcPct val="100000"/>
              </a:lnSpc>
              <a:spcBef>
                <a:spcPts val="0"/>
              </a:spcBef>
              <a:spcAft>
                <a:spcPts val="0"/>
              </a:spcAft>
              <a:buSzPts val="2300"/>
              <a:buNone/>
              <a:defRPr sz="2300"/>
            </a:lvl2pPr>
            <a:lvl3pPr lvl="2" algn="ctr">
              <a:lnSpc>
                <a:spcPct val="100000"/>
              </a:lnSpc>
              <a:spcBef>
                <a:spcPts val="0"/>
              </a:spcBef>
              <a:spcAft>
                <a:spcPts val="0"/>
              </a:spcAft>
              <a:buSzPts val="2300"/>
              <a:buNone/>
              <a:defRPr sz="2300"/>
            </a:lvl3pPr>
            <a:lvl4pPr lvl="3" algn="ctr">
              <a:lnSpc>
                <a:spcPct val="100000"/>
              </a:lnSpc>
              <a:spcBef>
                <a:spcPts val="0"/>
              </a:spcBef>
              <a:spcAft>
                <a:spcPts val="0"/>
              </a:spcAft>
              <a:buSzPts val="2300"/>
              <a:buNone/>
              <a:defRPr sz="2300"/>
            </a:lvl4pPr>
            <a:lvl5pPr lvl="4" algn="ctr">
              <a:lnSpc>
                <a:spcPct val="100000"/>
              </a:lnSpc>
              <a:spcBef>
                <a:spcPts val="0"/>
              </a:spcBef>
              <a:spcAft>
                <a:spcPts val="0"/>
              </a:spcAft>
              <a:buSzPts val="2300"/>
              <a:buNone/>
              <a:defRPr sz="2300"/>
            </a:lvl5pPr>
            <a:lvl6pPr lvl="5" algn="ctr">
              <a:lnSpc>
                <a:spcPct val="100000"/>
              </a:lnSpc>
              <a:spcBef>
                <a:spcPts val="0"/>
              </a:spcBef>
              <a:spcAft>
                <a:spcPts val="0"/>
              </a:spcAft>
              <a:buSzPts val="2300"/>
              <a:buNone/>
              <a:defRPr sz="2300"/>
            </a:lvl6pPr>
            <a:lvl7pPr lvl="6" algn="ctr">
              <a:lnSpc>
                <a:spcPct val="100000"/>
              </a:lnSpc>
              <a:spcBef>
                <a:spcPts val="0"/>
              </a:spcBef>
              <a:spcAft>
                <a:spcPts val="0"/>
              </a:spcAft>
              <a:buSzPts val="2300"/>
              <a:buNone/>
              <a:defRPr sz="2300"/>
            </a:lvl7pPr>
            <a:lvl8pPr lvl="7" algn="ctr">
              <a:lnSpc>
                <a:spcPct val="100000"/>
              </a:lnSpc>
              <a:spcBef>
                <a:spcPts val="0"/>
              </a:spcBef>
              <a:spcAft>
                <a:spcPts val="0"/>
              </a:spcAft>
              <a:buSzPts val="2300"/>
              <a:buNone/>
              <a:defRPr sz="2300"/>
            </a:lvl8pPr>
            <a:lvl9pPr lvl="8" algn="ctr">
              <a:lnSpc>
                <a:spcPct val="100000"/>
              </a:lnSpc>
              <a:spcBef>
                <a:spcPts val="0"/>
              </a:spcBef>
              <a:spcAft>
                <a:spcPts val="0"/>
              </a:spcAft>
              <a:buSzPts val="2300"/>
              <a:buNone/>
              <a:defRPr sz="2300"/>
            </a:lvl9pPr>
          </a:lstStyle>
          <a:p/>
        </p:txBody>
      </p:sp>
      <p:sp>
        <p:nvSpPr>
          <p:cNvPr id="204" name="Google Shape;204;p45"/>
          <p:cNvSpPr txBox="1"/>
          <p:nvPr>
            <p:ph idx="4" type="subTitle"/>
          </p:nvPr>
        </p:nvSpPr>
        <p:spPr>
          <a:xfrm>
            <a:off x="3448050" y="4739350"/>
            <a:ext cx="2247900" cy="1174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05" name="Google Shape;205;p45"/>
          <p:cNvSpPr txBox="1"/>
          <p:nvPr>
            <p:ph idx="5" type="title"/>
          </p:nvPr>
        </p:nvSpPr>
        <p:spPr>
          <a:xfrm>
            <a:off x="6049354" y="3730225"/>
            <a:ext cx="2247900" cy="936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500"/>
              <a:buNone/>
              <a:defRPr sz="2500"/>
            </a:lvl1pPr>
            <a:lvl2pPr lvl="1" algn="ctr">
              <a:lnSpc>
                <a:spcPct val="100000"/>
              </a:lnSpc>
              <a:spcBef>
                <a:spcPts val="0"/>
              </a:spcBef>
              <a:spcAft>
                <a:spcPts val="0"/>
              </a:spcAft>
              <a:buSzPts val="2300"/>
              <a:buNone/>
              <a:defRPr sz="2300"/>
            </a:lvl2pPr>
            <a:lvl3pPr lvl="2" algn="ctr">
              <a:lnSpc>
                <a:spcPct val="100000"/>
              </a:lnSpc>
              <a:spcBef>
                <a:spcPts val="0"/>
              </a:spcBef>
              <a:spcAft>
                <a:spcPts val="0"/>
              </a:spcAft>
              <a:buSzPts val="2300"/>
              <a:buNone/>
              <a:defRPr sz="2300"/>
            </a:lvl3pPr>
            <a:lvl4pPr lvl="3" algn="ctr">
              <a:lnSpc>
                <a:spcPct val="100000"/>
              </a:lnSpc>
              <a:spcBef>
                <a:spcPts val="0"/>
              </a:spcBef>
              <a:spcAft>
                <a:spcPts val="0"/>
              </a:spcAft>
              <a:buSzPts val="2300"/>
              <a:buNone/>
              <a:defRPr sz="2300"/>
            </a:lvl4pPr>
            <a:lvl5pPr lvl="4" algn="ctr">
              <a:lnSpc>
                <a:spcPct val="100000"/>
              </a:lnSpc>
              <a:spcBef>
                <a:spcPts val="0"/>
              </a:spcBef>
              <a:spcAft>
                <a:spcPts val="0"/>
              </a:spcAft>
              <a:buSzPts val="2300"/>
              <a:buNone/>
              <a:defRPr sz="2300"/>
            </a:lvl5pPr>
            <a:lvl6pPr lvl="5" algn="ctr">
              <a:lnSpc>
                <a:spcPct val="100000"/>
              </a:lnSpc>
              <a:spcBef>
                <a:spcPts val="0"/>
              </a:spcBef>
              <a:spcAft>
                <a:spcPts val="0"/>
              </a:spcAft>
              <a:buSzPts val="2300"/>
              <a:buNone/>
              <a:defRPr sz="2300"/>
            </a:lvl6pPr>
            <a:lvl7pPr lvl="6" algn="ctr">
              <a:lnSpc>
                <a:spcPct val="100000"/>
              </a:lnSpc>
              <a:spcBef>
                <a:spcPts val="0"/>
              </a:spcBef>
              <a:spcAft>
                <a:spcPts val="0"/>
              </a:spcAft>
              <a:buSzPts val="2300"/>
              <a:buNone/>
              <a:defRPr sz="2300"/>
            </a:lvl7pPr>
            <a:lvl8pPr lvl="7" algn="ctr">
              <a:lnSpc>
                <a:spcPct val="100000"/>
              </a:lnSpc>
              <a:spcBef>
                <a:spcPts val="0"/>
              </a:spcBef>
              <a:spcAft>
                <a:spcPts val="0"/>
              </a:spcAft>
              <a:buSzPts val="2300"/>
              <a:buNone/>
              <a:defRPr sz="2300"/>
            </a:lvl8pPr>
            <a:lvl9pPr lvl="8" algn="ctr">
              <a:lnSpc>
                <a:spcPct val="100000"/>
              </a:lnSpc>
              <a:spcBef>
                <a:spcPts val="0"/>
              </a:spcBef>
              <a:spcAft>
                <a:spcPts val="0"/>
              </a:spcAft>
              <a:buSzPts val="2300"/>
              <a:buNone/>
              <a:defRPr sz="2300"/>
            </a:lvl9pPr>
          </a:lstStyle>
          <a:p/>
        </p:txBody>
      </p:sp>
      <p:sp>
        <p:nvSpPr>
          <p:cNvPr id="206" name="Google Shape;206;p45"/>
          <p:cNvSpPr txBox="1"/>
          <p:nvPr>
            <p:ph idx="6" type="subTitle"/>
          </p:nvPr>
        </p:nvSpPr>
        <p:spPr>
          <a:xfrm>
            <a:off x="6049354" y="4739350"/>
            <a:ext cx="2247900" cy="1174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MAIN_POINT_1_1_1_1">
    <p:spTree>
      <p:nvGrpSpPr>
        <p:cNvPr id="207" name="Shape 207"/>
        <p:cNvGrpSpPr/>
        <p:nvPr/>
      </p:nvGrpSpPr>
      <p:grpSpPr>
        <a:xfrm>
          <a:off x="0" y="0"/>
          <a:ext cx="0" cy="0"/>
          <a:chOff x="0" y="0"/>
          <a:chExt cx="0" cy="0"/>
        </a:xfrm>
      </p:grpSpPr>
      <p:sp>
        <p:nvSpPr>
          <p:cNvPr id="208" name="Google Shape;208;p46"/>
          <p:cNvSpPr/>
          <p:nvPr/>
        </p:nvSpPr>
        <p:spPr>
          <a:xfrm>
            <a:off x="311700" y="313050"/>
            <a:ext cx="8515200" cy="62319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09" name="Google Shape;209;p46"/>
          <p:cNvGrpSpPr/>
          <p:nvPr/>
        </p:nvGrpSpPr>
        <p:grpSpPr>
          <a:xfrm>
            <a:off x="832055" y="324100"/>
            <a:ext cx="7952132" cy="6209786"/>
            <a:chOff x="7112322" y="2445115"/>
            <a:chExt cx="6705002" cy="5235908"/>
          </a:xfrm>
        </p:grpSpPr>
        <p:sp>
          <p:nvSpPr>
            <p:cNvPr id="210" name="Google Shape;210;p46"/>
            <p:cNvSpPr/>
            <p:nvPr/>
          </p:nvSpPr>
          <p:spPr>
            <a:xfrm>
              <a:off x="10393622" y="2445115"/>
              <a:ext cx="3423702" cy="1185274"/>
            </a:xfrm>
            <a:custGeom>
              <a:rect b="b" l="l" r="r" t="t"/>
              <a:pathLst>
                <a:path extrusionOk="0" h="57440" w="205906">
                  <a:moveTo>
                    <a:pt x="0" y="0"/>
                  </a:moveTo>
                  <a:cubicBezTo>
                    <a:pt x="0" y="0"/>
                    <a:pt x="4944" y="22611"/>
                    <a:pt x="21811" y="22611"/>
                  </a:cubicBezTo>
                  <a:cubicBezTo>
                    <a:pt x="24415" y="22611"/>
                    <a:pt x="27304" y="22072"/>
                    <a:pt x="30504" y="20827"/>
                  </a:cubicBezTo>
                  <a:cubicBezTo>
                    <a:pt x="30504" y="20827"/>
                    <a:pt x="34242" y="36919"/>
                    <a:pt x="41741" y="39323"/>
                  </a:cubicBezTo>
                  <a:cubicBezTo>
                    <a:pt x="48530" y="41504"/>
                    <a:pt x="56463" y="39237"/>
                    <a:pt x="62687" y="42689"/>
                  </a:cubicBezTo>
                  <a:cubicBezTo>
                    <a:pt x="66817" y="44965"/>
                    <a:pt x="69335" y="49319"/>
                    <a:pt x="72883" y="52433"/>
                  </a:cubicBezTo>
                  <a:cubicBezTo>
                    <a:pt x="76647" y="55727"/>
                    <a:pt x="81651" y="57439"/>
                    <a:pt x="86635" y="57439"/>
                  </a:cubicBezTo>
                  <a:cubicBezTo>
                    <a:pt x="90093" y="57439"/>
                    <a:pt x="93541" y="56615"/>
                    <a:pt x="96560" y="54924"/>
                  </a:cubicBezTo>
                  <a:cubicBezTo>
                    <a:pt x="99848" y="53101"/>
                    <a:pt x="102822" y="50279"/>
                    <a:pt x="106578" y="49914"/>
                  </a:cubicBezTo>
                  <a:cubicBezTo>
                    <a:pt x="106852" y="49888"/>
                    <a:pt x="107126" y="49876"/>
                    <a:pt x="107398" y="49876"/>
                  </a:cubicBezTo>
                  <a:cubicBezTo>
                    <a:pt x="110459" y="49876"/>
                    <a:pt x="113370" y="51424"/>
                    <a:pt x="116327" y="52369"/>
                  </a:cubicBezTo>
                  <a:cubicBezTo>
                    <a:pt x="118669" y="53105"/>
                    <a:pt x="121088" y="53470"/>
                    <a:pt x="123501" y="53470"/>
                  </a:cubicBezTo>
                  <a:cubicBezTo>
                    <a:pt x="127217" y="53470"/>
                    <a:pt x="130918" y="52604"/>
                    <a:pt x="134295" y="50898"/>
                  </a:cubicBezTo>
                  <a:cubicBezTo>
                    <a:pt x="137637" y="49191"/>
                    <a:pt x="140560" y="46691"/>
                    <a:pt x="144035" y="45270"/>
                  </a:cubicBezTo>
                  <a:cubicBezTo>
                    <a:pt x="148615" y="43395"/>
                    <a:pt x="153729" y="43553"/>
                    <a:pt x="158660" y="43057"/>
                  </a:cubicBezTo>
                  <a:cubicBezTo>
                    <a:pt x="165613" y="42361"/>
                    <a:pt x="172876" y="40007"/>
                    <a:pt x="177151" y="34479"/>
                  </a:cubicBezTo>
                  <a:cubicBezTo>
                    <a:pt x="179560" y="31364"/>
                    <a:pt x="180835" y="27476"/>
                    <a:pt x="183307" y="24411"/>
                  </a:cubicBezTo>
                  <a:cubicBezTo>
                    <a:pt x="186900" y="19954"/>
                    <a:pt x="192533" y="17777"/>
                    <a:pt x="197205" y="14467"/>
                  </a:cubicBezTo>
                  <a:cubicBezTo>
                    <a:pt x="201877" y="11156"/>
                    <a:pt x="205906" y="5336"/>
                    <a:pt x="203848" y="0"/>
                  </a:cubicBezTo>
                  <a:close/>
                </a:path>
              </a:pathLst>
            </a:custGeom>
            <a:solidFill>
              <a:srgbClr val="6789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46"/>
            <p:cNvSpPr/>
            <p:nvPr/>
          </p:nvSpPr>
          <p:spPr>
            <a:xfrm>
              <a:off x="12597342" y="2818750"/>
              <a:ext cx="754525" cy="4861225"/>
            </a:xfrm>
            <a:custGeom>
              <a:rect b="b" l="l" r="r" t="t"/>
              <a:pathLst>
                <a:path extrusionOk="0" h="194449" w="30181">
                  <a:moveTo>
                    <a:pt x="24671" y="0"/>
                  </a:moveTo>
                  <a:lnTo>
                    <a:pt x="13825" y="22"/>
                  </a:lnTo>
                  <a:lnTo>
                    <a:pt x="10182" y="35971"/>
                  </a:lnTo>
                  <a:cubicBezTo>
                    <a:pt x="10182" y="35971"/>
                    <a:pt x="10009" y="38512"/>
                    <a:pt x="7555" y="39158"/>
                  </a:cubicBezTo>
                  <a:cubicBezTo>
                    <a:pt x="7480" y="39178"/>
                    <a:pt x="7405" y="39188"/>
                    <a:pt x="7330" y="39188"/>
                  </a:cubicBezTo>
                  <a:cubicBezTo>
                    <a:pt x="4946" y="39188"/>
                    <a:pt x="2546" y="29564"/>
                    <a:pt x="2546" y="29564"/>
                  </a:cubicBezTo>
                  <a:lnTo>
                    <a:pt x="1" y="30667"/>
                  </a:lnTo>
                  <a:lnTo>
                    <a:pt x="5892" y="43543"/>
                  </a:lnTo>
                  <a:lnTo>
                    <a:pt x="9002" y="53748"/>
                  </a:lnTo>
                  <a:lnTo>
                    <a:pt x="10629" y="78792"/>
                  </a:lnTo>
                  <a:lnTo>
                    <a:pt x="6135" y="194449"/>
                  </a:lnTo>
                  <a:lnTo>
                    <a:pt x="19867" y="194449"/>
                  </a:lnTo>
                  <a:cubicBezTo>
                    <a:pt x="19867" y="194449"/>
                    <a:pt x="18779" y="84712"/>
                    <a:pt x="19116" y="79616"/>
                  </a:cubicBezTo>
                  <a:cubicBezTo>
                    <a:pt x="19453" y="74521"/>
                    <a:pt x="30180" y="59608"/>
                    <a:pt x="30180" y="59608"/>
                  </a:cubicBezTo>
                  <a:lnTo>
                    <a:pt x="29853" y="56279"/>
                  </a:lnTo>
                  <a:lnTo>
                    <a:pt x="18675" y="70851"/>
                  </a:lnTo>
                  <a:lnTo>
                    <a:pt x="24671" y="0"/>
                  </a:lnTo>
                  <a:close/>
                </a:path>
              </a:pathLst>
            </a:custGeom>
            <a:solidFill>
              <a:srgbClr val="6789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46"/>
            <p:cNvSpPr/>
            <p:nvPr/>
          </p:nvSpPr>
          <p:spPr>
            <a:xfrm>
              <a:off x="11521548" y="2817698"/>
              <a:ext cx="972300" cy="4863325"/>
            </a:xfrm>
            <a:custGeom>
              <a:rect b="b" l="l" r="r" t="t"/>
              <a:pathLst>
                <a:path extrusionOk="0" h="194533" w="38892">
                  <a:moveTo>
                    <a:pt x="29834" y="0"/>
                  </a:moveTo>
                  <a:cubicBezTo>
                    <a:pt x="29834" y="0"/>
                    <a:pt x="20317" y="20810"/>
                    <a:pt x="18806" y="32712"/>
                  </a:cubicBezTo>
                  <a:lnTo>
                    <a:pt x="12481" y="16156"/>
                  </a:lnTo>
                  <a:lnTo>
                    <a:pt x="12481" y="16156"/>
                  </a:lnTo>
                  <a:cubicBezTo>
                    <a:pt x="10249" y="17832"/>
                    <a:pt x="16948" y="39783"/>
                    <a:pt x="16948" y="39783"/>
                  </a:cubicBezTo>
                  <a:cubicBezTo>
                    <a:pt x="16948" y="39783"/>
                    <a:pt x="11940" y="64336"/>
                    <a:pt x="12026" y="76986"/>
                  </a:cubicBezTo>
                  <a:cubicBezTo>
                    <a:pt x="12113" y="89636"/>
                    <a:pt x="12026" y="139860"/>
                    <a:pt x="12026" y="139860"/>
                  </a:cubicBezTo>
                  <a:lnTo>
                    <a:pt x="1" y="194491"/>
                  </a:lnTo>
                  <a:lnTo>
                    <a:pt x="13661" y="194533"/>
                  </a:lnTo>
                  <a:cubicBezTo>
                    <a:pt x="13661" y="194533"/>
                    <a:pt x="19557" y="147695"/>
                    <a:pt x="19189" y="142855"/>
                  </a:cubicBezTo>
                  <a:cubicBezTo>
                    <a:pt x="18820" y="138015"/>
                    <a:pt x="18816" y="75892"/>
                    <a:pt x="18816" y="75892"/>
                  </a:cubicBezTo>
                  <a:cubicBezTo>
                    <a:pt x="18816" y="75892"/>
                    <a:pt x="21420" y="46499"/>
                    <a:pt x="23651" y="37944"/>
                  </a:cubicBezTo>
                  <a:cubicBezTo>
                    <a:pt x="25882" y="29387"/>
                    <a:pt x="38891" y="22"/>
                    <a:pt x="38891" y="22"/>
                  </a:cubicBezTo>
                  <a:lnTo>
                    <a:pt x="29834" y="0"/>
                  </a:lnTo>
                  <a:close/>
                </a:path>
              </a:pathLst>
            </a:custGeom>
            <a:solidFill>
              <a:srgbClr val="6789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46"/>
            <p:cNvSpPr/>
            <p:nvPr/>
          </p:nvSpPr>
          <p:spPr>
            <a:xfrm>
              <a:off x="7246086" y="2925495"/>
              <a:ext cx="253450" cy="297600"/>
            </a:xfrm>
            <a:custGeom>
              <a:rect b="b" l="l" r="r" t="t"/>
              <a:pathLst>
                <a:path extrusionOk="0" h="11904" w="10138">
                  <a:moveTo>
                    <a:pt x="9914" y="0"/>
                  </a:moveTo>
                  <a:cubicBezTo>
                    <a:pt x="4486" y="1194"/>
                    <a:pt x="197" y="6348"/>
                    <a:pt x="1" y="11903"/>
                  </a:cubicBezTo>
                  <a:cubicBezTo>
                    <a:pt x="5538" y="11238"/>
                    <a:pt x="10138" y="5984"/>
                    <a:pt x="10055" y="405"/>
                  </a:cubicBezTo>
                  <a:lnTo>
                    <a:pt x="9914"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46"/>
            <p:cNvSpPr/>
            <p:nvPr/>
          </p:nvSpPr>
          <p:spPr>
            <a:xfrm>
              <a:off x="7112322" y="5540125"/>
              <a:ext cx="133775" cy="185200"/>
            </a:xfrm>
            <a:custGeom>
              <a:rect b="b" l="l" r="r" t="t"/>
              <a:pathLst>
                <a:path extrusionOk="0" h="7408" w="5351">
                  <a:moveTo>
                    <a:pt x="548" y="0"/>
                  </a:moveTo>
                  <a:lnTo>
                    <a:pt x="307" y="5"/>
                  </a:lnTo>
                  <a:cubicBezTo>
                    <a:pt x="0" y="3181"/>
                    <a:pt x="1806" y="6187"/>
                    <a:pt x="4755" y="7408"/>
                  </a:cubicBezTo>
                  <a:cubicBezTo>
                    <a:pt x="5351" y="4243"/>
                    <a:pt x="3572" y="1110"/>
                    <a:pt x="54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46"/>
            <p:cNvSpPr/>
            <p:nvPr/>
          </p:nvSpPr>
          <p:spPr>
            <a:xfrm>
              <a:off x="7597951" y="3538180"/>
              <a:ext cx="133700" cy="185125"/>
            </a:xfrm>
            <a:custGeom>
              <a:rect b="b" l="l" r="r" t="t"/>
              <a:pathLst>
                <a:path extrusionOk="0" h="7405" w="5348">
                  <a:moveTo>
                    <a:pt x="298" y="1"/>
                  </a:moveTo>
                  <a:cubicBezTo>
                    <a:pt x="1" y="3177"/>
                    <a:pt x="1806" y="6177"/>
                    <a:pt x="4752" y="7404"/>
                  </a:cubicBezTo>
                  <a:cubicBezTo>
                    <a:pt x="5348" y="4238"/>
                    <a:pt x="3565" y="1106"/>
                    <a:pt x="539"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6" name="Google Shape;216;p46"/>
          <p:cNvGrpSpPr/>
          <p:nvPr/>
        </p:nvGrpSpPr>
        <p:grpSpPr>
          <a:xfrm>
            <a:off x="1034213" y="5334671"/>
            <a:ext cx="906149" cy="1207130"/>
            <a:chOff x="11591325" y="7154725"/>
            <a:chExt cx="395750" cy="527200"/>
          </a:xfrm>
        </p:grpSpPr>
        <p:sp>
          <p:nvSpPr>
            <p:cNvPr id="217" name="Google Shape;217;p46"/>
            <p:cNvSpPr/>
            <p:nvPr/>
          </p:nvSpPr>
          <p:spPr>
            <a:xfrm>
              <a:off x="11665450" y="7154725"/>
              <a:ext cx="151425" cy="279625"/>
            </a:xfrm>
            <a:custGeom>
              <a:rect b="b" l="l" r="r" t="t"/>
              <a:pathLst>
                <a:path extrusionOk="0" h="11185" w="6057">
                  <a:moveTo>
                    <a:pt x="1853" y="1"/>
                  </a:moveTo>
                  <a:cubicBezTo>
                    <a:pt x="1855" y="1"/>
                    <a:pt x="1857" y="1"/>
                    <a:pt x="1859" y="1"/>
                  </a:cubicBezTo>
                  <a:lnTo>
                    <a:pt x="1859" y="1"/>
                  </a:lnTo>
                  <a:cubicBezTo>
                    <a:pt x="1862" y="1"/>
                    <a:pt x="1864" y="1"/>
                    <a:pt x="1867" y="1"/>
                  </a:cubicBezTo>
                  <a:close/>
                  <a:moveTo>
                    <a:pt x="1859" y="1"/>
                  </a:moveTo>
                  <a:lnTo>
                    <a:pt x="1859" y="1"/>
                  </a:lnTo>
                  <a:cubicBezTo>
                    <a:pt x="1" y="205"/>
                    <a:pt x="175" y="4370"/>
                    <a:pt x="956" y="6412"/>
                  </a:cubicBezTo>
                  <a:cubicBezTo>
                    <a:pt x="1452" y="7706"/>
                    <a:pt x="2586" y="10187"/>
                    <a:pt x="4717" y="11184"/>
                  </a:cubicBezTo>
                  <a:cubicBezTo>
                    <a:pt x="5491" y="9212"/>
                    <a:pt x="6056" y="6845"/>
                    <a:pt x="5705" y="4755"/>
                  </a:cubicBezTo>
                  <a:cubicBezTo>
                    <a:pt x="5553" y="3667"/>
                    <a:pt x="5156" y="2629"/>
                    <a:pt x="4545" y="1717"/>
                  </a:cubicBezTo>
                  <a:cubicBezTo>
                    <a:pt x="3917" y="806"/>
                    <a:pt x="2948" y="187"/>
                    <a:pt x="1859"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46"/>
            <p:cNvSpPr/>
            <p:nvPr/>
          </p:nvSpPr>
          <p:spPr>
            <a:xfrm>
              <a:off x="11844675" y="7363025"/>
              <a:ext cx="142400" cy="144950"/>
            </a:xfrm>
            <a:custGeom>
              <a:rect b="b" l="l" r="r" t="t"/>
              <a:pathLst>
                <a:path extrusionOk="0" h="5798" w="5696">
                  <a:moveTo>
                    <a:pt x="4126" y="1"/>
                  </a:moveTo>
                  <a:cubicBezTo>
                    <a:pt x="3891" y="1"/>
                    <a:pt x="3656" y="43"/>
                    <a:pt x="3432" y="129"/>
                  </a:cubicBezTo>
                  <a:cubicBezTo>
                    <a:pt x="2236" y="443"/>
                    <a:pt x="1218" y="1225"/>
                    <a:pt x="604" y="2297"/>
                  </a:cubicBezTo>
                  <a:cubicBezTo>
                    <a:pt x="0" y="3390"/>
                    <a:pt x="31" y="4725"/>
                    <a:pt x="685" y="5789"/>
                  </a:cubicBezTo>
                  <a:lnTo>
                    <a:pt x="685" y="5798"/>
                  </a:lnTo>
                  <a:cubicBezTo>
                    <a:pt x="2493" y="5680"/>
                    <a:pt x="3827" y="4500"/>
                    <a:pt x="4938" y="3066"/>
                  </a:cubicBezTo>
                  <a:cubicBezTo>
                    <a:pt x="5282" y="2660"/>
                    <a:pt x="5512" y="2173"/>
                    <a:pt x="5607" y="1649"/>
                  </a:cubicBezTo>
                  <a:cubicBezTo>
                    <a:pt x="5696" y="1117"/>
                    <a:pt x="5488" y="579"/>
                    <a:pt x="5066" y="242"/>
                  </a:cubicBezTo>
                  <a:cubicBezTo>
                    <a:pt x="4775" y="82"/>
                    <a:pt x="4451" y="1"/>
                    <a:pt x="412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46"/>
            <p:cNvSpPr/>
            <p:nvPr/>
          </p:nvSpPr>
          <p:spPr>
            <a:xfrm>
              <a:off x="11841750" y="7418700"/>
              <a:ext cx="87575" cy="254350"/>
            </a:xfrm>
            <a:custGeom>
              <a:rect b="b" l="l" r="r" t="t"/>
              <a:pathLst>
                <a:path extrusionOk="0" h="10174" w="3503">
                  <a:moveTo>
                    <a:pt x="3503" y="1"/>
                  </a:moveTo>
                  <a:lnTo>
                    <a:pt x="3503" y="1"/>
                  </a:lnTo>
                  <a:cubicBezTo>
                    <a:pt x="3360" y="46"/>
                    <a:pt x="3227" y="113"/>
                    <a:pt x="3107" y="202"/>
                  </a:cubicBezTo>
                  <a:cubicBezTo>
                    <a:pt x="2761" y="417"/>
                    <a:pt x="2445" y="676"/>
                    <a:pt x="2165" y="972"/>
                  </a:cubicBezTo>
                  <a:cubicBezTo>
                    <a:pt x="1245" y="1969"/>
                    <a:pt x="615" y="3198"/>
                    <a:pt x="342" y="4527"/>
                  </a:cubicBezTo>
                  <a:cubicBezTo>
                    <a:pt x="83" y="5840"/>
                    <a:pt x="0" y="7181"/>
                    <a:pt x="97" y="8516"/>
                  </a:cubicBezTo>
                  <a:cubicBezTo>
                    <a:pt x="129" y="9027"/>
                    <a:pt x="161" y="9436"/>
                    <a:pt x="192" y="9719"/>
                  </a:cubicBezTo>
                  <a:cubicBezTo>
                    <a:pt x="194" y="9873"/>
                    <a:pt x="218" y="10026"/>
                    <a:pt x="265" y="10173"/>
                  </a:cubicBezTo>
                  <a:cubicBezTo>
                    <a:pt x="301" y="9619"/>
                    <a:pt x="304" y="9062"/>
                    <a:pt x="274" y="8507"/>
                  </a:cubicBezTo>
                  <a:cubicBezTo>
                    <a:pt x="225" y="7189"/>
                    <a:pt x="330" y="5871"/>
                    <a:pt x="584" y="4577"/>
                  </a:cubicBezTo>
                  <a:cubicBezTo>
                    <a:pt x="851" y="3289"/>
                    <a:pt x="1436" y="2087"/>
                    <a:pt x="2287" y="1084"/>
                  </a:cubicBezTo>
                  <a:cubicBezTo>
                    <a:pt x="2663" y="690"/>
                    <a:pt x="3069" y="328"/>
                    <a:pt x="350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46"/>
            <p:cNvSpPr/>
            <p:nvPr/>
          </p:nvSpPr>
          <p:spPr>
            <a:xfrm>
              <a:off x="11724200" y="7233850"/>
              <a:ext cx="126575" cy="448075"/>
            </a:xfrm>
            <a:custGeom>
              <a:rect b="b" l="l" r="r" t="t"/>
              <a:pathLst>
                <a:path extrusionOk="0" h="17923" w="5063">
                  <a:moveTo>
                    <a:pt x="0" y="1"/>
                  </a:moveTo>
                  <a:cubicBezTo>
                    <a:pt x="49" y="242"/>
                    <a:pt x="120" y="478"/>
                    <a:pt x="213" y="706"/>
                  </a:cubicBezTo>
                  <a:cubicBezTo>
                    <a:pt x="358" y="1199"/>
                    <a:pt x="545" y="1844"/>
                    <a:pt x="777" y="2618"/>
                  </a:cubicBezTo>
                  <a:cubicBezTo>
                    <a:pt x="1233" y="4235"/>
                    <a:pt x="1903" y="6462"/>
                    <a:pt x="2600" y="8939"/>
                  </a:cubicBezTo>
                  <a:cubicBezTo>
                    <a:pt x="3296" y="11416"/>
                    <a:pt x="3897" y="13665"/>
                    <a:pt x="4329" y="15291"/>
                  </a:cubicBezTo>
                  <a:lnTo>
                    <a:pt x="4844" y="17222"/>
                  </a:lnTo>
                  <a:cubicBezTo>
                    <a:pt x="4894" y="17462"/>
                    <a:pt x="4967" y="17697"/>
                    <a:pt x="5063" y="17923"/>
                  </a:cubicBezTo>
                  <a:cubicBezTo>
                    <a:pt x="5038" y="17679"/>
                    <a:pt x="4996" y="17436"/>
                    <a:pt x="4935" y="17199"/>
                  </a:cubicBezTo>
                  <a:cubicBezTo>
                    <a:pt x="4826" y="16739"/>
                    <a:pt x="4671" y="16074"/>
                    <a:pt x="4480" y="15255"/>
                  </a:cubicBezTo>
                  <a:cubicBezTo>
                    <a:pt x="4088" y="13616"/>
                    <a:pt x="3511" y="11356"/>
                    <a:pt x="2814" y="8880"/>
                  </a:cubicBezTo>
                  <a:cubicBezTo>
                    <a:pt x="2118" y="6403"/>
                    <a:pt x="1429" y="4176"/>
                    <a:pt x="906" y="2574"/>
                  </a:cubicBezTo>
                  <a:cubicBezTo>
                    <a:pt x="646" y="1771"/>
                    <a:pt x="427" y="1139"/>
                    <a:pt x="269" y="683"/>
                  </a:cubicBezTo>
                  <a:cubicBezTo>
                    <a:pt x="197" y="449"/>
                    <a:pt x="107" y="22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46"/>
            <p:cNvSpPr/>
            <p:nvPr/>
          </p:nvSpPr>
          <p:spPr>
            <a:xfrm>
              <a:off x="11591325" y="7440050"/>
              <a:ext cx="199600" cy="127625"/>
            </a:xfrm>
            <a:custGeom>
              <a:rect b="b" l="l" r="r" t="t"/>
              <a:pathLst>
                <a:path extrusionOk="0" h="5105" w="7984">
                  <a:moveTo>
                    <a:pt x="1545" y="1"/>
                  </a:moveTo>
                  <a:cubicBezTo>
                    <a:pt x="1071" y="1"/>
                    <a:pt x="611" y="128"/>
                    <a:pt x="360" y="518"/>
                  </a:cubicBezTo>
                  <a:cubicBezTo>
                    <a:pt x="1" y="1078"/>
                    <a:pt x="311" y="1807"/>
                    <a:pt x="697" y="2341"/>
                  </a:cubicBezTo>
                  <a:cubicBezTo>
                    <a:pt x="2032" y="4107"/>
                    <a:pt x="4101" y="5105"/>
                    <a:pt x="6250" y="5105"/>
                  </a:cubicBezTo>
                  <a:cubicBezTo>
                    <a:pt x="6826" y="5105"/>
                    <a:pt x="7408" y="5033"/>
                    <a:pt x="7984" y="4885"/>
                  </a:cubicBezTo>
                  <a:lnTo>
                    <a:pt x="7969" y="4694"/>
                  </a:lnTo>
                  <a:cubicBezTo>
                    <a:pt x="6891" y="2304"/>
                    <a:pt x="4729" y="580"/>
                    <a:pt x="2159" y="63"/>
                  </a:cubicBezTo>
                  <a:cubicBezTo>
                    <a:pt x="1963" y="25"/>
                    <a:pt x="1753" y="1"/>
                    <a:pt x="154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46"/>
            <p:cNvSpPr/>
            <p:nvPr/>
          </p:nvSpPr>
          <p:spPr>
            <a:xfrm>
              <a:off x="11663025" y="7488000"/>
              <a:ext cx="182850" cy="176750"/>
            </a:xfrm>
            <a:custGeom>
              <a:rect b="b" l="l" r="r" t="t"/>
              <a:pathLst>
                <a:path extrusionOk="0" h="7070" w="7314">
                  <a:moveTo>
                    <a:pt x="89" y="0"/>
                  </a:moveTo>
                  <a:cubicBezTo>
                    <a:pt x="62" y="0"/>
                    <a:pt x="36" y="1"/>
                    <a:pt x="10" y="3"/>
                  </a:cubicBezTo>
                  <a:cubicBezTo>
                    <a:pt x="1" y="44"/>
                    <a:pt x="602" y="139"/>
                    <a:pt x="1499" y="498"/>
                  </a:cubicBezTo>
                  <a:cubicBezTo>
                    <a:pt x="2025" y="705"/>
                    <a:pt x="2530" y="958"/>
                    <a:pt x="3011" y="1255"/>
                  </a:cubicBezTo>
                  <a:cubicBezTo>
                    <a:pt x="3593" y="1624"/>
                    <a:pt x="4138" y="2049"/>
                    <a:pt x="4637" y="2525"/>
                  </a:cubicBezTo>
                  <a:cubicBezTo>
                    <a:pt x="5130" y="3009"/>
                    <a:pt x="5575" y="3542"/>
                    <a:pt x="5961" y="4114"/>
                  </a:cubicBezTo>
                  <a:cubicBezTo>
                    <a:pt x="6274" y="4584"/>
                    <a:pt x="6543" y="5081"/>
                    <a:pt x="6767" y="5598"/>
                  </a:cubicBezTo>
                  <a:cubicBezTo>
                    <a:pt x="7150" y="6487"/>
                    <a:pt x="7264" y="7070"/>
                    <a:pt x="7310" y="7070"/>
                  </a:cubicBezTo>
                  <a:cubicBezTo>
                    <a:pt x="7313" y="6926"/>
                    <a:pt x="7295" y="6784"/>
                    <a:pt x="7255" y="6646"/>
                  </a:cubicBezTo>
                  <a:cubicBezTo>
                    <a:pt x="7226" y="6482"/>
                    <a:pt x="7187" y="6321"/>
                    <a:pt x="7137" y="6163"/>
                  </a:cubicBezTo>
                  <a:cubicBezTo>
                    <a:pt x="7078" y="5949"/>
                    <a:pt x="7007" y="5739"/>
                    <a:pt x="6922" y="5535"/>
                  </a:cubicBezTo>
                  <a:cubicBezTo>
                    <a:pt x="6716" y="4996"/>
                    <a:pt x="6456" y="4481"/>
                    <a:pt x="6144" y="3996"/>
                  </a:cubicBezTo>
                  <a:cubicBezTo>
                    <a:pt x="5758" y="3403"/>
                    <a:pt x="5310" y="2853"/>
                    <a:pt x="4805" y="2356"/>
                  </a:cubicBezTo>
                  <a:cubicBezTo>
                    <a:pt x="4293" y="1869"/>
                    <a:pt x="3729" y="1437"/>
                    <a:pt x="3124" y="1068"/>
                  </a:cubicBezTo>
                  <a:cubicBezTo>
                    <a:pt x="2629" y="773"/>
                    <a:pt x="2104" y="528"/>
                    <a:pt x="1558" y="339"/>
                  </a:cubicBezTo>
                  <a:cubicBezTo>
                    <a:pt x="1351" y="264"/>
                    <a:pt x="1139" y="201"/>
                    <a:pt x="926" y="148"/>
                  </a:cubicBezTo>
                  <a:cubicBezTo>
                    <a:pt x="764" y="104"/>
                    <a:pt x="600" y="68"/>
                    <a:pt x="433" y="44"/>
                  </a:cubicBezTo>
                  <a:cubicBezTo>
                    <a:pt x="321" y="15"/>
                    <a:pt x="205" y="0"/>
                    <a:pt x="8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3" name="Google Shape;223;p46"/>
          <p:cNvSpPr txBox="1"/>
          <p:nvPr>
            <p:ph type="title"/>
          </p:nvPr>
        </p:nvSpPr>
        <p:spPr>
          <a:xfrm>
            <a:off x="2518950" y="4751025"/>
            <a:ext cx="4106100" cy="766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Font typeface="Roboto Light"/>
              <a:buNone/>
              <a:defRPr sz="1600">
                <a:solidFill>
                  <a:schemeClr val="lt1"/>
                </a:solidFill>
                <a:latin typeface="Roboto Light"/>
                <a:ea typeface="Roboto Light"/>
                <a:cs typeface="Roboto Light"/>
                <a:sym typeface="Roboto Light"/>
              </a:defRPr>
            </a:lvl1pPr>
            <a:lvl2pPr lvl="1" algn="ctr">
              <a:lnSpc>
                <a:spcPct val="100000"/>
              </a:lnSpc>
              <a:spcBef>
                <a:spcPts val="0"/>
              </a:spcBef>
              <a:spcAft>
                <a:spcPts val="0"/>
              </a:spcAft>
              <a:buClr>
                <a:schemeClr val="lt1"/>
              </a:buClr>
              <a:buSzPts val="5600"/>
              <a:buNone/>
              <a:defRPr sz="5600">
                <a:solidFill>
                  <a:schemeClr val="lt1"/>
                </a:solidFill>
              </a:defRPr>
            </a:lvl2pPr>
            <a:lvl3pPr lvl="2" algn="ctr">
              <a:lnSpc>
                <a:spcPct val="100000"/>
              </a:lnSpc>
              <a:spcBef>
                <a:spcPts val="0"/>
              </a:spcBef>
              <a:spcAft>
                <a:spcPts val="0"/>
              </a:spcAft>
              <a:buClr>
                <a:schemeClr val="lt1"/>
              </a:buClr>
              <a:buSzPts val="5600"/>
              <a:buNone/>
              <a:defRPr sz="5600">
                <a:solidFill>
                  <a:schemeClr val="lt1"/>
                </a:solidFill>
              </a:defRPr>
            </a:lvl3pPr>
            <a:lvl4pPr lvl="3" algn="ctr">
              <a:lnSpc>
                <a:spcPct val="100000"/>
              </a:lnSpc>
              <a:spcBef>
                <a:spcPts val="0"/>
              </a:spcBef>
              <a:spcAft>
                <a:spcPts val="0"/>
              </a:spcAft>
              <a:buClr>
                <a:schemeClr val="lt1"/>
              </a:buClr>
              <a:buSzPts val="5600"/>
              <a:buNone/>
              <a:defRPr sz="5600">
                <a:solidFill>
                  <a:schemeClr val="lt1"/>
                </a:solidFill>
              </a:defRPr>
            </a:lvl4pPr>
            <a:lvl5pPr lvl="4" algn="ctr">
              <a:lnSpc>
                <a:spcPct val="100000"/>
              </a:lnSpc>
              <a:spcBef>
                <a:spcPts val="0"/>
              </a:spcBef>
              <a:spcAft>
                <a:spcPts val="0"/>
              </a:spcAft>
              <a:buClr>
                <a:schemeClr val="lt1"/>
              </a:buClr>
              <a:buSzPts val="5600"/>
              <a:buNone/>
              <a:defRPr sz="5600">
                <a:solidFill>
                  <a:schemeClr val="lt1"/>
                </a:solidFill>
              </a:defRPr>
            </a:lvl5pPr>
            <a:lvl6pPr lvl="5" algn="ctr">
              <a:lnSpc>
                <a:spcPct val="100000"/>
              </a:lnSpc>
              <a:spcBef>
                <a:spcPts val="0"/>
              </a:spcBef>
              <a:spcAft>
                <a:spcPts val="0"/>
              </a:spcAft>
              <a:buClr>
                <a:schemeClr val="lt1"/>
              </a:buClr>
              <a:buSzPts val="5600"/>
              <a:buNone/>
              <a:defRPr sz="5600">
                <a:solidFill>
                  <a:schemeClr val="lt1"/>
                </a:solidFill>
              </a:defRPr>
            </a:lvl6pPr>
            <a:lvl7pPr lvl="6" algn="ctr">
              <a:lnSpc>
                <a:spcPct val="100000"/>
              </a:lnSpc>
              <a:spcBef>
                <a:spcPts val="0"/>
              </a:spcBef>
              <a:spcAft>
                <a:spcPts val="0"/>
              </a:spcAft>
              <a:buClr>
                <a:schemeClr val="lt1"/>
              </a:buClr>
              <a:buSzPts val="5600"/>
              <a:buNone/>
              <a:defRPr sz="5600">
                <a:solidFill>
                  <a:schemeClr val="lt1"/>
                </a:solidFill>
              </a:defRPr>
            </a:lvl7pPr>
            <a:lvl8pPr lvl="7" algn="ctr">
              <a:lnSpc>
                <a:spcPct val="100000"/>
              </a:lnSpc>
              <a:spcBef>
                <a:spcPts val="0"/>
              </a:spcBef>
              <a:spcAft>
                <a:spcPts val="0"/>
              </a:spcAft>
              <a:buClr>
                <a:schemeClr val="lt1"/>
              </a:buClr>
              <a:buSzPts val="5600"/>
              <a:buNone/>
              <a:defRPr sz="5600">
                <a:solidFill>
                  <a:schemeClr val="lt1"/>
                </a:solidFill>
              </a:defRPr>
            </a:lvl8pPr>
            <a:lvl9pPr lvl="8" algn="ctr">
              <a:lnSpc>
                <a:spcPct val="100000"/>
              </a:lnSpc>
              <a:spcBef>
                <a:spcPts val="0"/>
              </a:spcBef>
              <a:spcAft>
                <a:spcPts val="0"/>
              </a:spcAft>
              <a:buClr>
                <a:schemeClr val="lt1"/>
              </a:buClr>
              <a:buSzPts val="5600"/>
              <a:buNone/>
              <a:defRPr sz="5600">
                <a:solidFill>
                  <a:schemeClr val="lt1"/>
                </a:solidFill>
              </a:defRPr>
            </a:lvl9pPr>
          </a:lstStyle>
          <a:p/>
        </p:txBody>
      </p:sp>
      <p:sp>
        <p:nvSpPr>
          <p:cNvPr id="224" name="Google Shape;224;p46"/>
          <p:cNvSpPr txBox="1"/>
          <p:nvPr>
            <p:ph idx="1" type="subTitle"/>
          </p:nvPr>
        </p:nvSpPr>
        <p:spPr>
          <a:xfrm>
            <a:off x="2242200" y="2220225"/>
            <a:ext cx="4654200" cy="1987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3300"/>
              <a:buFont typeface="Amatic SC"/>
              <a:buNone/>
              <a:defRPr sz="3300">
                <a:solidFill>
                  <a:schemeClr val="lt1"/>
                </a:solidFill>
                <a:latin typeface="Amatic SC"/>
                <a:ea typeface="Amatic SC"/>
                <a:cs typeface="Amatic SC"/>
                <a:sym typeface="Amatic SC"/>
              </a:defRPr>
            </a:lvl1pPr>
            <a:lvl2pPr lvl="1" algn="ctr">
              <a:lnSpc>
                <a:spcPct val="100000"/>
              </a:lnSpc>
              <a:spcBef>
                <a:spcPts val="0"/>
              </a:spcBef>
              <a:spcAft>
                <a:spcPts val="0"/>
              </a:spcAft>
              <a:buClr>
                <a:schemeClr val="lt1"/>
              </a:buClr>
              <a:buSzPts val="3000"/>
              <a:buFont typeface="Amatic SC"/>
              <a:buNone/>
              <a:defRPr sz="3000">
                <a:solidFill>
                  <a:schemeClr val="lt1"/>
                </a:solidFill>
                <a:latin typeface="Amatic SC"/>
                <a:ea typeface="Amatic SC"/>
                <a:cs typeface="Amatic SC"/>
                <a:sym typeface="Amatic SC"/>
              </a:defRPr>
            </a:lvl2pPr>
            <a:lvl3pPr lvl="2" algn="ctr">
              <a:lnSpc>
                <a:spcPct val="100000"/>
              </a:lnSpc>
              <a:spcBef>
                <a:spcPts val="0"/>
              </a:spcBef>
              <a:spcAft>
                <a:spcPts val="0"/>
              </a:spcAft>
              <a:buClr>
                <a:schemeClr val="lt1"/>
              </a:buClr>
              <a:buSzPts val="3000"/>
              <a:buFont typeface="Amatic SC"/>
              <a:buNone/>
              <a:defRPr sz="3000">
                <a:solidFill>
                  <a:schemeClr val="lt1"/>
                </a:solidFill>
                <a:latin typeface="Amatic SC"/>
                <a:ea typeface="Amatic SC"/>
                <a:cs typeface="Amatic SC"/>
                <a:sym typeface="Amatic SC"/>
              </a:defRPr>
            </a:lvl3pPr>
            <a:lvl4pPr lvl="3" algn="ctr">
              <a:lnSpc>
                <a:spcPct val="100000"/>
              </a:lnSpc>
              <a:spcBef>
                <a:spcPts val="0"/>
              </a:spcBef>
              <a:spcAft>
                <a:spcPts val="0"/>
              </a:spcAft>
              <a:buClr>
                <a:schemeClr val="lt1"/>
              </a:buClr>
              <a:buSzPts val="3000"/>
              <a:buFont typeface="Amatic SC"/>
              <a:buNone/>
              <a:defRPr sz="3000">
                <a:solidFill>
                  <a:schemeClr val="lt1"/>
                </a:solidFill>
                <a:latin typeface="Amatic SC"/>
                <a:ea typeface="Amatic SC"/>
                <a:cs typeface="Amatic SC"/>
                <a:sym typeface="Amatic SC"/>
              </a:defRPr>
            </a:lvl4pPr>
            <a:lvl5pPr lvl="4" algn="ctr">
              <a:lnSpc>
                <a:spcPct val="100000"/>
              </a:lnSpc>
              <a:spcBef>
                <a:spcPts val="0"/>
              </a:spcBef>
              <a:spcAft>
                <a:spcPts val="0"/>
              </a:spcAft>
              <a:buClr>
                <a:schemeClr val="lt1"/>
              </a:buClr>
              <a:buSzPts val="3000"/>
              <a:buFont typeface="Amatic SC"/>
              <a:buNone/>
              <a:defRPr sz="3000">
                <a:solidFill>
                  <a:schemeClr val="lt1"/>
                </a:solidFill>
                <a:latin typeface="Amatic SC"/>
                <a:ea typeface="Amatic SC"/>
                <a:cs typeface="Amatic SC"/>
                <a:sym typeface="Amatic SC"/>
              </a:defRPr>
            </a:lvl5pPr>
            <a:lvl6pPr lvl="5" algn="ctr">
              <a:lnSpc>
                <a:spcPct val="100000"/>
              </a:lnSpc>
              <a:spcBef>
                <a:spcPts val="0"/>
              </a:spcBef>
              <a:spcAft>
                <a:spcPts val="0"/>
              </a:spcAft>
              <a:buClr>
                <a:schemeClr val="lt1"/>
              </a:buClr>
              <a:buSzPts val="3000"/>
              <a:buFont typeface="Amatic SC"/>
              <a:buNone/>
              <a:defRPr sz="3000">
                <a:solidFill>
                  <a:schemeClr val="lt1"/>
                </a:solidFill>
                <a:latin typeface="Amatic SC"/>
                <a:ea typeface="Amatic SC"/>
                <a:cs typeface="Amatic SC"/>
                <a:sym typeface="Amatic SC"/>
              </a:defRPr>
            </a:lvl6pPr>
            <a:lvl7pPr lvl="6" algn="ctr">
              <a:lnSpc>
                <a:spcPct val="100000"/>
              </a:lnSpc>
              <a:spcBef>
                <a:spcPts val="0"/>
              </a:spcBef>
              <a:spcAft>
                <a:spcPts val="0"/>
              </a:spcAft>
              <a:buClr>
                <a:schemeClr val="lt1"/>
              </a:buClr>
              <a:buSzPts val="3000"/>
              <a:buFont typeface="Amatic SC"/>
              <a:buNone/>
              <a:defRPr sz="3000">
                <a:solidFill>
                  <a:schemeClr val="lt1"/>
                </a:solidFill>
                <a:latin typeface="Amatic SC"/>
                <a:ea typeface="Amatic SC"/>
                <a:cs typeface="Amatic SC"/>
                <a:sym typeface="Amatic SC"/>
              </a:defRPr>
            </a:lvl7pPr>
            <a:lvl8pPr lvl="7" algn="ctr">
              <a:lnSpc>
                <a:spcPct val="100000"/>
              </a:lnSpc>
              <a:spcBef>
                <a:spcPts val="0"/>
              </a:spcBef>
              <a:spcAft>
                <a:spcPts val="0"/>
              </a:spcAft>
              <a:buClr>
                <a:schemeClr val="lt1"/>
              </a:buClr>
              <a:buSzPts val="3000"/>
              <a:buFont typeface="Amatic SC"/>
              <a:buNone/>
              <a:defRPr sz="3000">
                <a:solidFill>
                  <a:schemeClr val="lt1"/>
                </a:solidFill>
                <a:latin typeface="Amatic SC"/>
                <a:ea typeface="Amatic SC"/>
                <a:cs typeface="Amatic SC"/>
                <a:sym typeface="Amatic SC"/>
              </a:defRPr>
            </a:lvl8pPr>
            <a:lvl9pPr lvl="8" algn="ctr">
              <a:lnSpc>
                <a:spcPct val="100000"/>
              </a:lnSpc>
              <a:spcBef>
                <a:spcPts val="0"/>
              </a:spcBef>
              <a:spcAft>
                <a:spcPts val="0"/>
              </a:spcAft>
              <a:buClr>
                <a:schemeClr val="lt1"/>
              </a:buClr>
              <a:buSzPts val="3000"/>
              <a:buFont typeface="Amatic SC"/>
              <a:buNone/>
              <a:defRPr sz="3000">
                <a:solidFill>
                  <a:schemeClr val="lt1"/>
                </a:solidFill>
                <a:latin typeface="Amatic SC"/>
                <a:ea typeface="Amatic SC"/>
                <a:cs typeface="Amatic SC"/>
                <a:sym typeface="Amatic SC"/>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TITLE_1">
    <p:spTree>
      <p:nvGrpSpPr>
        <p:cNvPr id="225" name="Shape 225"/>
        <p:cNvGrpSpPr/>
        <p:nvPr/>
      </p:nvGrpSpPr>
      <p:grpSpPr>
        <a:xfrm>
          <a:off x="0" y="0"/>
          <a:ext cx="0" cy="0"/>
          <a:chOff x="0" y="0"/>
          <a:chExt cx="0" cy="0"/>
        </a:xfrm>
      </p:grpSpPr>
      <p:sp>
        <p:nvSpPr>
          <p:cNvPr id="226" name="Google Shape;226;p47"/>
          <p:cNvSpPr/>
          <p:nvPr/>
        </p:nvSpPr>
        <p:spPr>
          <a:xfrm>
            <a:off x="4372825" y="313050"/>
            <a:ext cx="4454100" cy="62319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47"/>
          <p:cNvSpPr txBox="1"/>
          <p:nvPr>
            <p:ph type="ctrTitle"/>
          </p:nvPr>
        </p:nvSpPr>
        <p:spPr>
          <a:xfrm>
            <a:off x="4997425" y="1075044"/>
            <a:ext cx="3204900" cy="1125900"/>
          </a:xfrm>
          <a:prstGeom prst="rect">
            <a:avLst/>
          </a:prstGeom>
          <a:noFill/>
          <a:ln>
            <a:noFill/>
          </a:ln>
        </p:spPr>
        <p:txBody>
          <a:bodyPr anchorCtr="0" anchor="b" bIns="91425" lIns="91425" spcFirstLastPara="1" rIns="91425" wrap="square" tIns="91425">
            <a:noAutofit/>
          </a:bodyPr>
          <a:lstStyle>
            <a:lvl1pPr lvl="0" algn="ctr">
              <a:lnSpc>
                <a:spcPct val="80000"/>
              </a:lnSpc>
              <a:spcBef>
                <a:spcPts val="0"/>
              </a:spcBef>
              <a:spcAft>
                <a:spcPts val="0"/>
              </a:spcAft>
              <a:buClr>
                <a:schemeClr val="lt1"/>
              </a:buClr>
              <a:buSzPts val="7500"/>
              <a:buNone/>
              <a:defRPr sz="7500">
                <a:solidFill>
                  <a:schemeClr val="lt1"/>
                </a:solidFill>
              </a:defRPr>
            </a:lvl1pPr>
            <a:lvl2pPr lvl="1" algn="ctr">
              <a:lnSpc>
                <a:spcPct val="100000"/>
              </a:lnSpc>
              <a:spcBef>
                <a:spcPts val="0"/>
              </a:spcBef>
              <a:spcAft>
                <a:spcPts val="0"/>
              </a:spcAft>
              <a:buClr>
                <a:schemeClr val="lt1"/>
              </a:buClr>
              <a:buSzPts val="7500"/>
              <a:buNone/>
              <a:defRPr sz="7500">
                <a:solidFill>
                  <a:schemeClr val="lt1"/>
                </a:solidFill>
              </a:defRPr>
            </a:lvl2pPr>
            <a:lvl3pPr lvl="2" algn="ctr">
              <a:lnSpc>
                <a:spcPct val="100000"/>
              </a:lnSpc>
              <a:spcBef>
                <a:spcPts val="0"/>
              </a:spcBef>
              <a:spcAft>
                <a:spcPts val="0"/>
              </a:spcAft>
              <a:buClr>
                <a:schemeClr val="lt1"/>
              </a:buClr>
              <a:buSzPts val="7500"/>
              <a:buNone/>
              <a:defRPr sz="7500">
                <a:solidFill>
                  <a:schemeClr val="lt1"/>
                </a:solidFill>
              </a:defRPr>
            </a:lvl3pPr>
            <a:lvl4pPr lvl="3" algn="ctr">
              <a:lnSpc>
                <a:spcPct val="100000"/>
              </a:lnSpc>
              <a:spcBef>
                <a:spcPts val="0"/>
              </a:spcBef>
              <a:spcAft>
                <a:spcPts val="0"/>
              </a:spcAft>
              <a:buClr>
                <a:schemeClr val="lt1"/>
              </a:buClr>
              <a:buSzPts val="7500"/>
              <a:buNone/>
              <a:defRPr sz="7500">
                <a:solidFill>
                  <a:schemeClr val="lt1"/>
                </a:solidFill>
              </a:defRPr>
            </a:lvl4pPr>
            <a:lvl5pPr lvl="4" algn="ctr">
              <a:lnSpc>
                <a:spcPct val="100000"/>
              </a:lnSpc>
              <a:spcBef>
                <a:spcPts val="0"/>
              </a:spcBef>
              <a:spcAft>
                <a:spcPts val="0"/>
              </a:spcAft>
              <a:buClr>
                <a:schemeClr val="lt1"/>
              </a:buClr>
              <a:buSzPts val="7500"/>
              <a:buNone/>
              <a:defRPr sz="7500">
                <a:solidFill>
                  <a:schemeClr val="lt1"/>
                </a:solidFill>
              </a:defRPr>
            </a:lvl5pPr>
            <a:lvl6pPr lvl="5" algn="ctr">
              <a:lnSpc>
                <a:spcPct val="100000"/>
              </a:lnSpc>
              <a:spcBef>
                <a:spcPts val="0"/>
              </a:spcBef>
              <a:spcAft>
                <a:spcPts val="0"/>
              </a:spcAft>
              <a:buClr>
                <a:schemeClr val="lt1"/>
              </a:buClr>
              <a:buSzPts val="7500"/>
              <a:buNone/>
              <a:defRPr sz="7500">
                <a:solidFill>
                  <a:schemeClr val="lt1"/>
                </a:solidFill>
              </a:defRPr>
            </a:lvl6pPr>
            <a:lvl7pPr lvl="6" algn="ctr">
              <a:lnSpc>
                <a:spcPct val="100000"/>
              </a:lnSpc>
              <a:spcBef>
                <a:spcPts val="0"/>
              </a:spcBef>
              <a:spcAft>
                <a:spcPts val="0"/>
              </a:spcAft>
              <a:buClr>
                <a:schemeClr val="lt1"/>
              </a:buClr>
              <a:buSzPts val="7500"/>
              <a:buNone/>
              <a:defRPr sz="7500">
                <a:solidFill>
                  <a:schemeClr val="lt1"/>
                </a:solidFill>
              </a:defRPr>
            </a:lvl7pPr>
            <a:lvl8pPr lvl="7" algn="ctr">
              <a:lnSpc>
                <a:spcPct val="100000"/>
              </a:lnSpc>
              <a:spcBef>
                <a:spcPts val="0"/>
              </a:spcBef>
              <a:spcAft>
                <a:spcPts val="0"/>
              </a:spcAft>
              <a:buClr>
                <a:schemeClr val="lt1"/>
              </a:buClr>
              <a:buSzPts val="7500"/>
              <a:buNone/>
              <a:defRPr sz="7500">
                <a:solidFill>
                  <a:schemeClr val="lt1"/>
                </a:solidFill>
              </a:defRPr>
            </a:lvl8pPr>
            <a:lvl9pPr lvl="8" algn="ctr">
              <a:lnSpc>
                <a:spcPct val="100000"/>
              </a:lnSpc>
              <a:spcBef>
                <a:spcPts val="0"/>
              </a:spcBef>
              <a:spcAft>
                <a:spcPts val="0"/>
              </a:spcAft>
              <a:buClr>
                <a:schemeClr val="lt1"/>
              </a:buClr>
              <a:buSzPts val="7500"/>
              <a:buNone/>
              <a:defRPr sz="7500">
                <a:solidFill>
                  <a:schemeClr val="lt1"/>
                </a:solidFill>
              </a:defRPr>
            </a:lvl9pPr>
          </a:lstStyle>
          <a:p/>
        </p:txBody>
      </p:sp>
      <p:sp>
        <p:nvSpPr>
          <p:cNvPr id="228" name="Google Shape;228;p47"/>
          <p:cNvSpPr/>
          <p:nvPr/>
        </p:nvSpPr>
        <p:spPr>
          <a:xfrm>
            <a:off x="309775" y="313050"/>
            <a:ext cx="239100" cy="62319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47"/>
          <p:cNvSpPr txBox="1"/>
          <p:nvPr>
            <p:ph idx="1" type="subTitle"/>
          </p:nvPr>
        </p:nvSpPr>
        <p:spPr>
          <a:xfrm>
            <a:off x="4997425" y="2287425"/>
            <a:ext cx="3204900" cy="1125900"/>
          </a:xfrm>
          <a:prstGeom prst="rect">
            <a:avLst/>
          </a:prstGeom>
          <a:noFill/>
          <a:ln>
            <a:noFill/>
          </a:ln>
        </p:spPr>
        <p:txBody>
          <a:bodyPr anchorCtr="0" anchor="t" bIns="91425" lIns="91425" spcFirstLastPara="1" rIns="91425" wrap="square" tIns="91425">
            <a:noAutofit/>
          </a:bodyPr>
          <a:lstStyle>
            <a:lvl1pPr lvl="0" algn="ctr">
              <a:lnSpc>
                <a:spcPct val="110000"/>
              </a:lnSpc>
              <a:spcBef>
                <a:spcPts val="0"/>
              </a:spcBef>
              <a:spcAft>
                <a:spcPts val="0"/>
              </a:spcAft>
              <a:buClr>
                <a:schemeClr val="lt1"/>
              </a:buClr>
              <a:buSzPts val="1400"/>
              <a:buNone/>
              <a:defRPr>
                <a:solidFill>
                  <a:schemeClr val="lt1"/>
                </a:solidFill>
              </a:defRPr>
            </a:lvl1pPr>
            <a:lvl2pPr lvl="1" algn="ctr">
              <a:lnSpc>
                <a:spcPct val="100000"/>
              </a:lnSpc>
              <a:spcBef>
                <a:spcPts val="0"/>
              </a:spcBef>
              <a:spcAft>
                <a:spcPts val="0"/>
              </a:spcAft>
              <a:buClr>
                <a:schemeClr val="lt1"/>
              </a:buClr>
              <a:buSzPts val="1400"/>
              <a:buNone/>
              <a:defRPr>
                <a:solidFill>
                  <a:schemeClr val="lt1"/>
                </a:solidFill>
              </a:defRPr>
            </a:lvl2pPr>
            <a:lvl3pPr lvl="2" algn="ctr">
              <a:lnSpc>
                <a:spcPct val="100000"/>
              </a:lnSpc>
              <a:spcBef>
                <a:spcPts val="0"/>
              </a:spcBef>
              <a:spcAft>
                <a:spcPts val="0"/>
              </a:spcAft>
              <a:buClr>
                <a:schemeClr val="lt1"/>
              </a:buClr>
              <a:buSzPts val="1400"/>
              <a:buNone/>
              <a:defRPr>
                <a:solidFill>
                  <a:schemeClr val="lt1"/>
                </a:solidFill>
              </a:defRPr>
            </a:lvl3pPr>
            <a:lvl4pPr lvl="3" algn="ctr">
              <a:lnSpc>
                <a:spcPct val="100000"/>
              </a:lnSpc>
              <a:spcBef>
                <a:spcPts val="0"/>
              </a:spcBef>
              <a:spcAft>
                <a:spcPts val="0"/>
              </a:spcAft>
              <a:buClr>
                <a:schemeClr val="lt1"/>
              </a:buClr>
              <a:buSzPts val="1400"/>
              <a:buNone/>
              <a:defRPr>
                <a:solidFill>
                  <a:schemeClr val="lt1"/>
                </a:solidFill>
              </a:defRPr>
            </a:lvl4pPr>
            <a:lvl5pPr lvl="4" algn="ctr">
              <a:lnSpc>
                <a:spcPct val="100000"/>
              </a:lnSpc>
              <a:spcBef>
                <a:spcPts val="0"/>
              </a:spcBef>
              <a:spcAft>
                <a:spcPts val="0"/>
              </a:spcAft>
              <a:buClr>
                <a:schemeClr val="lt1"/>
              </a:buClr>
              <a:buSzPts val="1400"/>
              <a:buNone/>
              <a:defRPr>
                <a:solidFill>
                  <a:schemeClr val="lt1"/>
                </a:solidFill>
              </a:defRPr>
            </a:lvl5pPr>
            <a:lvl6pPr lvl="5" algn="ctr">
              <a:lnSpc>
                <a:spcPct val="100000"/>
              </a:lnSpc>
              <a:spcBef>
                <a:spcPts val="0"/>
              </a:spcBef>
              <a:spcAft>
                <a:spcPts val="0"/>
              </a:spcAft>
              <a:buClr>
                <a:schemeClr val="lt1"/>
              </a:buClr>
              <a:buSzPts val="1400"/>
              <a:buNone/>
              <a:defRPr>
                <a:solidFill>
                  <a:schemeClr val="lt1"/>
                </a:solidFill>
              </a:defRPr>
            </a:lvl6pPr>
            <a:lvl7pPr lvl="6" algn="ctr">
              <a:lnSpc>
                <a:spcPct val="100000"/>
              </a:lnSpc>
              <a:spcBef>
                <a:spcPts val="0"/>
              </a:spcBef>
              <a:spcAft>
                <a:spcPts val="0"/>
              </a:spcAft>
              <a:buClr>
                <a:schemeClr val="lt1"/>
              </a:buClr>
              <a:buSzPts val="1400"/>
              <a:buNone/>
              <a:defRPr>
                <a:solidFill>
                  <a:schemeClr val="lt1"/>
                </a:solidFill>
              </a:defRPr>
            </a:lvl7pPr>
            <a:lvl8pPr lvl="7" algn="ctr">
              <a:lnSpc>
                <a:spcPct val="100000"/>
              </a:lnSpc>
              <a:spcBef>
                <a:spcPts val="0"/>
              </a:spcBef>
              <a:spcAft>
                <a:spcPts val="0"/>
              </a:spcAft>
              <a:buClr>
                <a:schemeClr val="lt1"/>
              </a:buClr>
              <a:buSzPts val="1400"/>
              <a:buNone/>
              <a:defRPr>
                <a:solidFill>
                  <a:schemeClr val="lt1"/>
                </a:solidFill>
              </a:defRPr>
            </a:lvl8pPr>
            <a:lvl9pPr lvl="8" algn="ctr">
              <a:lnSpc>
                <a:spcPct val="100000"/>
              </a:lnSpc>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3">
  <p:cSld name="TITLE_AND_TWO_COLUMNS_1_2">
    <p:spTree>
      <p:nvGrpSpPr>
        <p:cNvPr id="230" name="Shape 230"/>
        <p:cNvGrpSpPr/>
        <p:nvPr/>
      </p:nvGrpSpPr>
      <p:grpSpPr>
        <a:xfrm>
          <a:off x="0" y="0"/>
          <a:ext cx="0" cy="0"/>
          <a:chOff x="0" y="0"/>
          <a:chExt cx="0" cy="0"/>
        </a:xfrm>
      </p:grpSpPr>
      <p:sp>
        <p:nvSpPr>
          <p:cNvPr id="231" name="Google Shape;231;p48"/>
          <p:cNvSpPr/>
          <p:nvPr/>
        </p:nvSpPr>
        <p:spPr>
          <a:xfrm>
            <a:off x="311700" y="2617450"/>
            <a:ext cx="8515200" cy="3927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48"/>
          <p:cNvSpPr txBox="1"/>
          <p:nvPr>
            <p:ph idx="1" type="body"/>
          </p:nvPr>
        </p:nvSpPr>
        <p:spPr>
          <a:xfrm>
            <a:off x="805350" y="3039249"/>
            <a:ext cx="2310600" cy="31437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lt1"/>
              </a:buClr>
              <a:buSzPts val="1400"/>
              <a:buChar char="●"/>
              <a:defRPr>
                <a:solidFill>
                  <a:schemeClr val="lt1"/>
                </a:solidFill>
              </a:defRPr>
            </a:lvl1pPr>
            <a:lvl2pPr indent="-317500" lvl="1" marL="914400" algn="l">
              <a:lnSpc>
                <a:spcPct val="115000"/>
              </a:lnSpc>
              <a:spcBef>
                <a:spcPts val="1600"/>
              </a:spcBef>
              <a:spcAft>
                <a:spcPts val="0"/>
              </a:spcAft>
              <a:buClr>
                <a:schemeClr val="lt1"/>
              </a:buClr>
              <a:buSzPts val="1400"/>
              <a:buChar char="○"/>
              <a:defRPr>
                <a:solidFill>
                  <a:schemeClr val="lt1"/>
                </a:solidFill>
              </a:defRPr>
            </a:lvl2pPr>
            <a:lvl3pPr indent="-317500" lvl="2" marL="1371600" algn="l">
              <a:lnSpc>
                <a:spcPct val="115000"/>
              </a:lnSpc>
              <a:spcBef>
                <a:spcPts val="1600"/>
              </a:spcBef>
              <a:spcAft>
                <a:spcPts val="0"/>
              </a:spcAft>
              <a:buClr>
                <a:schemeClr val="lt1"/>
              </a:buClr>
              <a:buSzPts val="1400"/>
              <a:buChar char="■"/>
              <a:defRPr>
                <a:solidFill>
                  <a:schemeClr val="lt1"/>
                </a:solidFill>
              </a:defRPr>
            </a:lvl3pPr>
            <a:lvl4pPr indent="-317500" lvl="3" marL="1828800" algn="l">
              <a:lnSpc>
                <a:spcPct val="115000"/>
              </a:lnSpc>
              <a:spcBef>
                <a:spcPts val="1600"/>
              </a:spcBef>
              <a:spcAft>
                <a:spcPts val="0"/>
              </a:spcAft>
              <a:buClr>
                <a:schemeClr val="lt1"/>
              </a:buClr>
              <a:buSzPts val="1400"/>
              <a:buChar char="●"/>
              <a:defRPr>
                <a:solidFill>
                  <a:schemeClr val="lt1"/>
                </a:solidFill>
              </a:defRPr>
            </a:lvl4pPr>
            <a:lvl5pPr indent="-317500" lvl="4" marL="2286000" algn="l">
              <a:lnSpc>
                <a:spcPct val="115000"/>
              </a:lnSpc>
              <a:spcBef>
                <a:spcPts val="1600"/>
              </a:spcBef>
              <a:spcAft>
                <a:spcPts val="0"/>
              </a:spcAft>
              <a:buClr>
                <a:schemeClr val="lt1"/>
              </a:buClr>
              <a:buSzPts val="1400"/>
              <a:buChar char="○"/>
              <a:defRPr>
                <a:solidFill>
                  <a:schemeClr val="lt1"/>
                </a:solidFill>
              </a:defRPr>
            </a:lvl5pPr>
            <a:lvl6pPr indent="-317500" lvl="5" marL="2743200" algn="l">
              <a:lnSpc>
                <a:spcPct val="115000"/>
              </a:lnSpc>
              <a:spcBef>
                <a:spcPts val="1600"/>
              </a:spcBef>
              <a:spcAft>
                <a:spcPts val="0"/>
              </a:spcAft>
              <a:buClr>
                <a:schemeClr val="lt1"/>
              </a:buClr>
              <a:buSzPts val="1400"/>
              <a:buChar char="■"/>
              <a:defRPr>
                <a:solidFill>
                  <a:schemeClr val="lt1"/>
                </a:solidFill>
              </a:defRPr>
            </a:lvl6pPr>
            <a:lvl7pPr indent="-317500" lvl="6" marL="3200400" algn="l">
              <a:lnSpc>
                <a:spcPct val="115000"/>
              </a:lnSpc>
              <a:spcBef>
                <a:spcPts val="1600"/>
              </a:spcBef>
              <a:spcAft>
                <a:spcPts val="0"/>
              </a:spcAft>
              <a:buClr>
                <a:schemeClr val="lt1"/>
              </a:buClr>
              <a:buSzPts val="1400"/>
              <a:buChar char="●"/>
              <a:defRPr>
                <a:solidFill>
                  <a:schemeClr val="lt1"/>
                </a:solidFill>
              </a:defRPr>
            </a:lvl7pPr>
            <a:lvl8pPr indent="-317500" lvl="7" marL="3657600" algn="l">
              <a:lnSpc>
                <a:spcPct val="115000"/>
              </a:lnSpc>
              <a:spcBef>
                <a:spcPts val="1600"/>
              </a:spcBef>
              <a:spcAft>
                <a:spcPts val="0"/>
              </a:spcAft>
              <a:buClr>
                <a:schemeClr val="lt1"/>
              </a:buClr>
              <a:buSzPts val="1400"/>
              <a:buChar char="○"/>
              <a:defRPr>
                <a:solidFill>
                  <a:schemeClr val="lt1"/>
                </a:solidFill>
              </a:defRPr>
            </a:lvl8pPr>
            <a:lvl9pPr indent="-317500" lvl="8" marL="4114800" algn="l">
              <a:lnSpc>
                <a:spcPct val="115000"/>
              </a:lnSpc>
              <a:spcBef>
                <a:spcPts val="1600"/>
              </a:spcBef>
              <a:spcAft>
                <a:spcPts val="1600"/>
              </a:spcAft>
              <a:buClr>
                <a:schemeClr val="lt1"/>
              </a:buClr>
              <a:buSzPts val="1400"/>
              <a:buChar char="■"/>
              <a:defRPr>
                <a:solidFill>
                  <a:schemeClr val="lt1"/>
                </a:solidFill>
              </a:defRPr>
            </a:lvl9pPr>
          </a:lstStyle>
          <a:p/>
        </p:txBody>
      </p:sp>
      <p:sp>
        <p:nvSpPr>
          <p:cNvPr id="233" name="Google Shape;233;p48"/>
          <p:cNvSpPr txBox="1"/>
          <p:nvPr>
            <p:ph idx="2" type="body"/>
          </p:nvPr>
        </p:nvSpPr>
        <p:spPr>
          <a:xfrm>
            <a:off x="3416703" y="3039249"/>
            <a:ext cx="2310600" cy="31437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lt1"/>
              </a:buClr>
              <a:buSzPts val="1400"/>
              <a:buChar char="●"/>
              <a:defRPr>
                <a:solidFill>
                  <a:schemeClr val="lt1"/>
                </a:solidFill>
              </a:defRPr>
            </a:lvl1pPr>
            <a:lvl2pPr indent="-317500" lvl="1" marL="914400" algn="l">
              <a:lnSpc>
                <a:spcPct val="115000"/>
              </a:lnSpc>
              <a:spcBef>
                <a:spcPts val="1600"/>
              </a:spcBef>
              <a:spcAft>
                <a:spcPts val="0"/>
              </a:spcAft>
              <a:buClr>
                <a:schemeClr val="lt1"/>
              </a:buClr>
              <a:buSzPts val="1400"/>
              <a:buChar char="○"/>
              <a:defRPr>
                <a:solidFill>
                  <a:schemeClr val="lt1"/>
                </a:solidFill>
              </a:defRPr>
            </a:lvl2pPr>
            <a:lvl3pPr indent="-317500" lvl="2" marL="1371600" algn="l">
              <a:lnSpc>
                <a:spcPct val="115000"/>
              </a:lnSpc>
              <a:spcBef>
                <a:spcPts val="1600"/>
              </a:spcBef>
              <a:spcAft>
                <a:spcPts val="0"/>
              </a:spcAft>
              <a:buClr>
                <a:schemeClr val="lt1"/>
              </a:buClr>
              <a:buSzPts val="1400"/>
              <a:buChar char="■"/>
              <a:defRPr>
                <a:solidFill>
                  <a:schemeClr val="lt1"/>
                </a:solidFill>
              </a:defRPr>
            </a:lvl3pPr>
            <a:lvl4pPr indent="-317500" lvl="3" marL="1828800" algn="l">
              <a:lnSpc>
                <a:spcPct val="115000"/>
              </a:lnSpc>
              <a:spcBef>
                <a:spcPts val="1600"/>
              </a:spcBef>
              <a:spcAft>
                <a:spcPts val="0"/>
              </a:spcAft>
              <a:buClr>
                <a:schemeClr val="lt1"/>
              </a:buClr>
              <a:buSzPts val="1400"/>
              <a:buChar char="●"/>
              <a:defRPr>
                <a:solidFill>
                  <a:schemeClr val="lt1"/>
                </a:solidFill>
              </a:defRPr>
            </a:lvl4pPr>
            <a:lvl5pPr indent="-317500" lvl="4" marL="2286000" algn="l">
              <a:lnSpc>
                <a:spcPct val="115000"/>
              </a:lnSpc>
              <a:spcBef>
                <a:spcPts val="1600"/>
              </a:spcBef>
              <a:spcAft>
                <a:spcPts val="0"/>
              </a:spcAft>
              <a:buClr>
                <a:schemeClr val="lt1"/>
              </a:buClr>
              <a:buSzPts val="1400"/>
              <a:buChar char="○"/>
              <a:defRPr>
                <a:solidFill>
                  <a:schemeClr val="lt1"/>
                </a:solidFill>
              </a:defRPr>
            </a:lvl5pPr>
            <a:lvl6pPr indent="-317500" lvl="5" marL="2743200" algn="l">
              <a:lnSpc>
                <a:spcPct val="115000"/>
              </a:lnSpc>
              <a:spcBef>
                <a:spcPts val="1600"/>
              </a:spcBef>
              <a:spcAft>
                <a:spcPts val="0"/>
              </a:spcAft>
              <a:buClr>
                <a:schemeClr val="lt1"/>
              </a:buClr>
              <a:buSzPts val="1400"/>
              <a:buChar char="■"/>
              <a:defRPr>
                <a:solidFill>
                  <a:schemeClr val="lt1"/>
                </a:solidFill>
              </a:defRPr>
            </a:lvl6pPr>
            <a:lvl7pPr indent="-317500" lvl="6" marL="3200400" algn="l">
              <a:lnSpc>
                <a:spcPct val="115000"/>
              </a:lnSpc>
              <a:spcBef>
                <a:spcPts val="1600"/>
              </a:spcBef>
              <a:spcAft>
                <a:spcPts val="0"/>
              </a:spcAft>
              <a:buClr>
                <a:schemeClr val="lt1"/>
              </a:buClr>
              <a:buSzPts val="1400"/>
              <a:buChar char="●"/>
              <a:defRPr>
                <a:solidFill>
                  <a:schemeClr val="lt1"/>
                </a:solidFill>
              </a:defRPr>
            </a:lvl7pPr>
            <a:lvl8pPr indent="-317500" lvl="7" marL="3657600" algn="l">
              <a:lnSpc>
                <a:spcPct val="115000"/>
              </a:lnSpc>
              <a:spcBef>
                <a:spcPts val="1600"/>
              </a:spcBef>
              <a:spcAft>
                <a:spcPts val="0"/>
              </a:spcAft>
              <a:buClr>
                <a:schemeClr val="lt1"/>
              </a:buClr>
              <a:buSzPts val="1400"/>
              <a:buChar char="○"/>
              <a:defRPr>
                <a:solidFill>
                  <a:schemeClr val="lt1"/>
                </a:solidFill>
              </a:defRPr>
            </a:lvl8pPr>
            <a:lvl9pPr indent="-317500" lvl="8" marL="4114800" algn="l">
              <a:lnSpc>
                <a:spcPct val="115000"/>
              </a:lnSpc>
              <a:spcBef>
                <a:spcPts val="1600"/>
              </a:spcBef>
              <a:spcAft>
                <a:spcPts val="1600"/>
              </a:spcAft>
              <a:buClr>
                <a:schemeClr val="lt1"/>
              </a:buClr>
              <a:buSzPts val="1400"/>
              <a:buChar char="■"/>
              <a:defRPr>
                <a:solidFill>
                  <a:schemeClr val="lt1"/>
                </a:solidFill>
              </a:defRPr>
            </a:lvl9pPr>
          </a:lstStyle>
          <a:p/>
        </p:txBody>
      </p:sp>
      <p:sp>
        <p:nvSpPr>
          <p:cNvPr id="234" name="Google Shape;234;p48"/>
          <p:cNvSpPr txBox="1"/>
          <p:nvPr>
            <p:ph type="title"/>
          </p:nvPr>
        </p:nvSpPr>
        <p:spPr>
          <a:xfrm>
            <a:off x="311700" y="442567"/>
            <a:ext cx="8520600" cy="763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700"/>
              <a:buNone/>
              <a:defRPr sz="37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35" name="Google Shape;235;p48"/>
          <p:cNvSpPr txBox="1"/>
          <p:nvPr>
            <p:ph idx="3" type="body"/>
          </p:nvPr>
        </p:nvSpPr>
        <p:spPr>
          <a:xfrm>
            <a:off x="6028049" y="3039249"/>
            <a:ext cx="2310600" cy="31437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lt1"/>
              </a:buClr>
              <a:buSzPts val="1400"/>
              <a:buChar char="●"/>
              <a:defRPr>
                <a:solidFill>
                  <a:schemeClr val="lt1"/>
                </a:solidFill>
              </a:defRPr>
            </a:lvl1pPr>
            <a:lvl2pPr indent="-317500" lvl="1" marL="914400" algn="l">
              <a:lnSpc>
                <a:spcPct val="115000"/>
              </a:lnSpc>
              <a:spcBef>
                <a:spcPts val="1600"/>
              </a:spcBef>
              <a:spcAft>
                <a:spcPts val="0"/>
              </a:spcAft>
              <a:buClr>
                <a:schemeClr val="lt1"/>
              </a:buClr>
              <a:buSzPts val="1400"/>
              <a:buChar char="○"/>
              <a:defRPr>
                <a:solidFill>
                  <a:schemeClr val="lt1"/>
                </a:solidFill>
              </a:defRPr>
            </a:lvl2pPr>
            <a:lvl3pPr indent="-317500" lvl="2" marL="1371600" algn="l">
              <a:lnSpc>
                <a:spcPct val="115000"/>
              </a:lnSpc>
              <a:spcBef>
                <a:spcPts val="1600"/>
              </a:spcBef>
              <a:spcAft>
                <a:spcPts val="0"/>
              </a:spcAft>
              <a:buClr>
                <a:schemeClr val="lt1"/>
              </a:buClr>
              <a:buSzPts val="1400"/>
              <a:buChar char="■"/>
              <a:defRPr>
                <a:solidFill>
                  <a:schemeClr val="lt1"/>
                </a:solidFill>
              </a:defRPr>
            </a:lvl3pPr>
            <a:lvl4pPr indent="-317500" lvl="3" marL="1828800" algn="l">
              <a:lnSpc>
                <a:spcPct val="115000"/>
              </a:lnSpc>
              <a:spcBef>
                <a:spcPts val="1600"/>
              </a:spcBef>
              <a:spcAft>
                <a:spcPts val="0"/>
              </a:spcAft>
              <a:buClr>
                <a:schemeClr val="lt1"/>
              </a:buClr>
              <a:buSzPts val="1400"/>
              <a:buChar char="●"/>
              <a:defRPr>
                <a:solidFill>
                  <a:schemeClr val="lt1"/>
                </a:solidFill>
              </a:defRPr>
            </a:lvl4pPr>
            <a:lvl5pPr indent="-317500" lvl="4" marL="2286000" algn="l">
              <a:lnSpc>
                <a:spcPct val="115000"/>
              </a:lnSpc>
              <a:spcBef>
                <a:spcPts val="1600"/>
              </a:spcBef>
              <a:spcAft>
                <a:spcPts val="0"/>
              </a:spcAft>
              <a:buClr>
                <a:schemeClr val="lt1"/>
              </a:buClr>
              <a:buSzPts val="1400"/>
              <a:buChar char="○"/>
              <a:defRPr>
                <a:solidFill>
                  <a:schemeClr val="lt1"/>
                </a:solidFill>
              </a:defRPr>
            </a:lvl5pPr>
            <a:lvl6pPr indent="-317500" lvl="5" marL="2743200" algn="l">
              <a:lnSpc>
                <a:spcPct val="115000"/>
              </a:lnSpc>
              <a:spcBef>
                <a:spcPts val="1600"/>
              </a:spcBef>
              <a:spcAft>
                <a:spcPts val="0"/>
              </a:spcAft>
              <a:buClr>
                <a:schemeClr val="lt1"/>
              </a:buClr>
              <a:buSzPts val="1400"/>
              <a:buChar char="■"/>
              <a:defRPr>
                <a:solidFill>
                  <a:schemeClr val="lt1"/>
                </a:solidFill>
              </a:defRPr>
            </a:lvl6pPr>
            <a:lvl7pPr indent="-317500" lvl="6" marL="3200400" algn="l">
              <a:lnSpc>
                <a:spcPct val="115000"/>
              </a:lnSpc>
              <a:spcBef>
                <a:spcPts val="1600"/>
              </a:spcBef>
              <a:spcAft>
                <a:spcPts val="0"/>
              </a:spcAft>
              <a:buClr>
                <a:schemeClr val="lt1"/>
              </a:buClr>
              <a:buSzPts val="1400"/>
              <a:buChar char="●"/>
              <a:defRPr>
                <a:solidFill>
                  <a:schemeClr val="lt1"/>
                </a:solidFill>
              </a:defRPr>
            </a:lvl7pPr>
            <a:lvl8pPr indent="-317500" lvl="7" marL="3657600" algn="l">
              <a:lnSpc>
                <a:spcPct val="115000"/>
              </a:lnSpc>
              <a:spcBef>
                <a:spcPts val="1600"/>
              </a:spcBef>
              <a:spcAft>
                <a:spcPts val="0"/>
              </a:spcAft>
              <a:buClr>
                <a:schemeClr val="lt1"/>
              </a:buClr>
              <a:buSzPts val="1400"/>
              <a:buChar char="○"/>
              <a:defRPr>
                <a:solidFill>
                  <a:schemeClr val="lt1"/>
                </a:solidFill>
              </a:defRPr>
            </a:lvl8pPr>
            <a:lvl9pPr indent="-317500" lvl="8" marL="4114800" algn="l">
              <a:lnSpc>
                <a:spcPct val="115000"/>
              </a:lnSpc>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16"/>
          <p:cNvSpPr txBox="1"/>
          <p:nvPr>
            <p:ph type="title"/>
          </p:nvPr>
        </p:nvSpPr>
        <p:spPr>
          <a:xfrm>
            <a:off x="311700" y="442567"/>
            <a:ext cx="8520600" cy="763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700"/>
              <a:buNone/>
              <a:defRPr sz="37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16"/>
          <p:cNvSpPr/>
          <p:nvPr/>
        </p:nvSpPr>
        <p:spPr>
          <a:xfrm rot="5400000">
            <a:off x="4452450" y="2170125"/>
            <a:ext cx="239100" cy="85128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8" name="Shape 28"/>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9" name="Shape 29"/>
        <p:cNvGrpSpPr/>
        <p:nvPr/>
      </p:nvGrpSpPr>
      <p:grpSpPr>
        <a:xfrm>
          <a:off x="0" y="0"/>
          <a:ext cx="0" cy="0"/>
          <a:chOff x="0" y="0"/>
          <a:chExt cx="0" cy="0"/>
        </a:xfrm>
      </p:grpSpPr>
      <p:sp>
        <p:nvSpPr>
          <p:cNvPr id="30" name="Google Shape;30;p18"/>
          <p:cNvSpPr txBox="1"/>
          <p:nvPr>
            <p:ph type="title"/>
          </p:nvPr>
        </p:nvSpPr>
        <p:spPr>
          <a:xfrm>
            <a:off x="311700" y="442567"/>
            <a:ext cx="8520600" cy="763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700"/>
              <a:buNone/>
              <a:defRPr sz="37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1" name="Google Shape;31;p18"/>
          <p:cNvSpPr/>
          <p:nvPr/>
        </p:nvSpPr>
        <p:spPr>
          <a:xfrm rot="5400000">
            <a:off x="4452450" y="2170125"/>
            <a:ext cx="239100" cy="85128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18"/>
          <p:cNvSpPr txBox="1"/>
          <p:nvPr>
            <p:ph idx="1" type="body"/>
          </p:nvPr>
        </p:nvSpPr>
        <p:spPr>
          <a:xfrm>
            <a:off x="887100" y="1387575"/>
            <a:ext cx="7369800" cy="4287300"/>
          </a:xfrm>
          <a:prstGeom prst="rect">
            <a:avLst/>
          </a:prstGeom>
          <a:noFill/>
          <a:ln>
            <a:noFill/>
          </a:ln>
        </p:spPr>
        <p:txBody>
          <a:bodyPr anchorCtr="0" anchor="ctr" bIns="91425" lIns="91425" spcFirstLastPara="1" rIns="91425" wrap="square" tIns="91425">
            <a:noAutofit/>
          </a:bodyPr>
          <a:lstStyle>
            <a:lvl1pPr indent="-304800" lvl="0" marL="457200" algn="l">
              <a:lnSpc>
                <a:spcPct val="100000"/>
              </a:lnSpc>
              <a:spcBef>
                <a:spcPts val="0"/>
              </a:spcBef>
              <a:spcAft>
                <a:spcPts val="0"/>
              </a:spcAft>
              <a:buClr>
                <a:srgbClr val="434343"/>
              </a:buClr>
              <a:buSzPts val="1200"/>
              <a:buFont typeface="Roboto"/>
              <a:buAutoNum type="arabicPeriod"/>
              <a:defRPr/>
            </a:lvl1pPr>
            <a:lvl2pPr indent="-304800" lvl="1" marL="914400" algn="l">
              <a:lnSpc>
                <a:spcPct val="115000"/>
              </a:lnSpc>
              <a:spcBef>
                <a:spcPts val="1600"/>
              </a:spcBef>
              <a:spcAft>
                <a:spcPts val="0"/>
              </a:spcAft>
              <a:buClr>
                <a:srgbClr val="434343"/>
              </a:buClr>
              <a:buSzPts val="1200"/>
              <a:buFont typeface="Roboto Condensed Light"/>
              <a:buAutoNum type="alphaLcPeriod"/>
              <a:defRPr/>
            </a:lvl2pPr>
            <a:lvl3pPr indent="-304800" lvl="2" marL="1371600" algn="l">
              <a:lnSpc>
                <a:spcPct val="115000"/>
              </a:lnSpc>
              <a:spcBef>
                <a:spcPts val="1600"/>
              </a:spcBef>
              <a:spcAft>
                <a:spcPts val="0"/>
              </a:spcAft>
              <a:buClr>
                <a:srgbClr val="434343"/>
              </a:buClr>
              <a:buSzPts val="1200"/>
              <a:buFont typeface="Roboto Condensed Light"/>
              <a:buAutoNum type="romanLcPeriod"/>
              <a:defRPr/>
            </a:lvl3pPr>
            <a:lvl4pPr indent="-304800" lvl="3" marL="1828800" algn="l">
              <a:lnSpc>
                <a:spcPct val="115000"/>
              </a:lnSpc>
              <a:spcBef>
                <a:spcPts val="1600"/>
              </a:spcBef>
              <a:spcAft>
                <a:spcPts val="0"/>
              </a:spcAft>
              <a:buClr>
                <a:srgbClr val="434343"/>
              </a:buClr>
              <a:buSzPts val="1200"/>
              <a:buFont typeface="Roboto Condensed Light"/>
              <a:buAutoNum type="arabicPeriod"/>
              <a:defRPr/>
            </a:lvl4pPr>
            <a:lvl5pPr indent="-304800" lvl="4" marL="2286000" algn="l">
              <a:lnSpc>
                <a:spcPct val="115000"/>
              </a:lnSpc>
              <a:spcBef>
                <a:spcPts val="1600"/>
              </a:spcBef>
              <a:spcAft>
                <a:spcPts val="0"/>
              </a:spcAft>
              <a:buClr>
                <a:srgbClr val="434343"/>
              </a:buClr>
              <a:buSzPts val="1200"/>
              <a:buFont typeface="Roboto Condensed Light"/>
              <a:buAutoNum type="alphaLcPeriod"/>
              <a:defRPr/>
            </a:lvl5pPr>
            <a:lvl6pPr indent="-304800" lvl="5" marL="2743200" algn="l">
              <a:lnSpc>
                <a:spcPct val="115000"/>
              </a:lnSpc>
              <a:spcBef>
                <a:spcPts val="1600"/>
              </a:spcBef>
              <a:spcAft>
                <a:spcPts val="0"/>
              </a:spcAft>
              <a:buClr>
                <a:srgbClr val="434343"/>
              </a:buClr>
              <a:buSzPts val="1200"/>
              <a:buFont typeface="Roboto Condensed Light"/>
              <a:buAutoNum type="romanLcPeriod"/>
              <a:defRPr/>
            </a:lvl6pPr>
            <a:lvl7pPr indent="-304800" lvl="6" marL="3200400" algn="l">
              <a:lnSpc>
                <a:spcPct val="115000"/>
              </a:lnSpc>
              <a:spcBef>
                <a:spcPts val="1600"/>
              </a:spcBef>
              <a:spcAft>
                <a:spcPts val="0"/>
              </a:spcAft>
              <a:buClr>
                <a:srgbClr val="434343"/>
              </a:buClr>
              <a:buSzPts val="1200"/>
              <a:buFont typeface="Roboto Condensed Light"/>
              <a:buAutoNum type="arabicPeriod"/>
              <a:defRPr/>
            </a:lvl7pPr>
            <a:lvl8pPr indent="-304800" lvl="7" marL="3657600" algn="l">
              <a:lnSpc>
                <a:spcPct val="115000"/>
              </a:lnSpc>
              <a:spcBef>
                <a:spcPts val="1600"/>
              </a:spcBef>
              <a:spcAft>
                <a:spcPts val="0"/>
              </a:spcAft>
              <a:buClr>
                <a:srgbClr val="434343"/>
              </a:buClr>
              <a:buSzPts val="1200"/>
              <a:buFont typeface="Roboto Condensed Light"/>
              <a:buAutoNum type="alphaLcPeriod"/>
              <a:defRPr/>
            </a:lvl8pPr>
            <a:lvl9pPr indent="-304800" lvl="8" marL="4114800" algn="l">
              <a:lnSpc>
                <a:spcPct val="115000"/>
              </a:lnSpc>
              <a:spcBef>
                <a:spcPts val="1600"/>
              </a:spcBef>
              <a:spcAft>
                <a:spcPts val="1600"/>
              </a:spcAft>
              <a:buClr>
                <a:srgbClr val="434343"/>
              </a:buClr>
              <a:buSzPts val="1200"/>
              <a:buFont typeface="Roboto Condensed Light"/>
              <a:buAutoNum type="romanLcPeriod"/>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3" name="Shape 33"/>
        <p:cNvGrpSpPr/>
        <p:nvPr/>
      </p:nvGrpSpPr>
      <p:grpSpPr>
        <a:xfrm>
          <a:off x="0" y="0"/>
          <a:ext cx="0" cy="0"/>
          <a:chOff x="0" y="0"/>
          <a:chExt cx="0" cy="0"/>
        </a:xfrm>
      </p:grpSpPr>
      <p:sp>
        <p:nvSpPr>
          <p:cNvPr id="34" name="Google Shape;34;p19"/>
          <p:cNvSpPr/>
          <p:nvPr/>
        </p:nvSpPr>
        <p:spPr>
          <a:xfrm>
            <a:off x="311700" y="3008800"/>
            <a:ext cx="8515200" cy="35361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19"/>
          <p:cNvSpPr txBox="1"/>
          <p:nvPr>
            <p:ph idx="1" type="body"/>
          </p:nvPr>
        </p:nvSpPr>
        <p:spPr>
          <a:xfrm>
            <a:off x="1027400" y="3401200"/>
            <a:ext cx="3327900" cy="2751300"/>
          </a:xfrm>
          <a:prstGeom prst="rect">
            <a:avLst/>
          </a:prstGeom>
          <a:noFill/>
          <a:ln>
            <a:noFill/>
          </a:ln>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lt1"/>
              </a:buClr>
              <a:buSzPts val="1600"/>
              <a:buChar char="●"/>
              <a:defRPr sz="1600">
                <a:solidFill>
                  <a:schemeClr val="lt1"/>
                </a:solidFill>
              </a:defRPr>
            </a:lvl1pPr>
            <a:lvl2pPr indent="-330200" lvl="1" marL="914400" algn="l">
              <a:lnSpc>
                <a:spcPct val="115000"/>
              </a:lnSpc>
              <a:spcBef>
                <a:spcPts val="1600"/>
              </a:spcBef>
              <a:spcAft>
                <a:spcPts val="0"/>
              </a:spcAft>
              <a:buClr>
                <a:schemeClr val="lt1"/>
              </a:buClr>
              <a:buSzPts val="1600"/>
              <a:buChar char="○"/>
              <a:defRPr sz="1600">
                <a:solidFill>
                  <a:schemeClr val="lt1"/>
                </a:solidFill>
              </a:defRPr>
            </a:lvl2pPr>
            <a:lvl3pPr indent="-330200" lvl="2" marL="1371600" algn="l">
              <a:lnSpc>
                <a:spcPct val="115000"/>
              </a:lnSpc>
              <a:spcBef>
                <a:spcPts val="1600"/>
              </a:spcBef>
              <a:spcAft>
                <a:spcPts val="0"/>
              </a:spcAft>
              <a:buClr>
                <a:schemeClr val="lt1"/>
              </a:buClr>
              <a:buSzPts val="1600"/>
              <a:buChar char="■"/>
              <a:defRPr sz="1600">
                <a:solidFill>
                  <a:schemeClr val="lt1"/>
                </a:solidFill>
              </a:defRPr>
            </a:lvl3pPr>
            <a:lvl4pPr indent="-330200" lvl="3" marL="1828800" algn="l">
              <a:lnSpc>
                <a:spcPct val="115000"/>
              </a:lnSpc>
              <a:spcBef>
                <a:spcPts val="1600"/>
              </a:spcBef>
              <a:spcAft>
                <a:spcPts val="0"/>
              </a:spcAft>
              <a:buClr>
                <a:schemeClr val="lt1"/>
              </a:buClr>
              <a:buSzPts val="1600"/>
              <a:buChar char="●"/>
              <a:defRPr sz="1600">
                <a:solidFill>
                  <a:schemeClr val="lt1"/>
                </a:solidFill>
              </a:defRPr>
            </a:lvl4pPr>
            <a:lvl5pPr indent="-330200" lvl="4" marL="2286000" algn="l">
              <a:lnSpc>
                <a:spcPct val="115000"/>
              </a:lnSpc>
              <a:spcBef>
                <a:spcPts val="1600"/>
              </a:spcBef>
              <a:spcAft>
                <a:spcPts val="0"/>
              </a:spcAft>
              <a:buClr>
                <a:schemeClr val="lt1"/>
              </a:buClr>
              <a:buSzPts val="1600"/>
              <a:buChar char="○"/>
              <a:defRPr sz="1600">
                <a:solidFill>
                  <a:schemeClr val="lt1"/>
                </a:solidFill>
              </a:defRPr>
            </a:lvl5pPr>
            <a:lvl6pPr indent="-330200" lvl="5" marL="2743200" algn="l">
              <a:lnSpc>
                <a:spcPct val="115000"/>
              </a:lnSpc>
              <a:spcBef>
                <a:spcPts val="1600"/>
              </a:spcBef>
              <a:spcAft>
                <a:spcPts val="0"/>
              </a:spcAft>
              <a:buClr>
                <a:schemeClr val="lt1"/>
              </a:buClr>
              <a:buSzPts val="1600"/>
              <a:buChar char="■"/>
              <a:defRPr sz="1600">
                <a:solidFill>
                  <a:schemeClr val="lt1"/>
                </a:solidFill>
              </a:defRPr>
            </a:lvl6pPr>
            <a:lvl7pPr indent="-330200" lvl="6" marL="3200400" algn="l">
              <a:lnSpc>
                <a:spcPct val="115000"/>
              </a:lnSpc>
              <a:spcBef>
                <a:spcPts val="1600"/>
              </a:spcBef>
              <a:spcAft>
                <a:spcPts val="0"/>
              </a:spcAft>
              <a:buClr>
                <a:schemeClr val="lt1"/>
              </a:buClr>
              <a:buSzPts val="1600"/>
              <a:buChar char="●"/>
              <a:defRPr sz="1600">
                <a:solidFill>
                  <a:schemeClr val="lt1"/>
                </a:solidFill>
              </a:defRPr>
            </a:lvl7pPr>
            <a:lvl8pPr indent="-330200" lvl="7" marL="3657600" algn="l">
              <a:lnSpc>
                <a:spcPct val="115000"/>
              </a:lnSpc>
              <a:spcBef>
                <a:spcPts val="1600"/>
              </a:spcBef>
              <a:spcAft>
                <a:spcPts val="0"/>
              </a:spcAft>
              <a:buClr>
                <a:schemeClr val="lt1"/>
              </a:buClr>
              <a:buSzPts val="1600"/>
              <a:buChar char="○"/>
              <a:defRPr sz="1600">
                <a:solidFill>
                  <a:schemeClr val="lt1"/>
                </a:solidFill>
              </a:defRPr>
            </a:lvl8pPr>
            <a:lvl9pPr indent="-330200" lvl="8" marL="4114800" algn="l">
              <a:lnSpc>
                <a:spcPct val="115000"/>
              </a:lnSpc>
              <a:spcBef>
                <a:spcPts val="1600"/>
              </a:spcBef>
              <a:spcAft>
                <a:spcPts val="1600"/>
              </a:spcAft>
              <a:buClr>
                <a:schemeClr val="lt1"/>
              </a:buClr>
              <a:buSzPts val="1600"/>
              <a:buChar char="■"/>
              <a:defRPr sz="1600">
                <a:solidFill>
                  <a:schemeClr val="lt1"/>
                </a:solidFill>
              </a:defRPr>
            </a:lvl9pPr>
          </a:lstStyle>
          <a:p/>
        </p:txBody>
      </p:sp>
      <p:sp>
        <p:nvSpPr>
          <p:cNvPr id="36" name="Google Shape;36;p19"/>
          <p:cNvSpPr txBox="1"/>
          <p:nvPr>
            <p:ph idx="2" type="body"/>
          </p:nvPr>
        </p:nvSpPr>
        <p:spPr>
          <a:xfrm>
            <a:off x="4788697" y="3401200"/>
            <a:ext cx="3327900" cy="2751300"/>
          </a:xfrm>
          <a:prstGeom prst="rect">
            <a:avLst/>
          </a:prstGeom>
          <a:noFill/>
          <a:ln>
            <a:noFill/>
          </a:ln>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lt1"/>
              </a:buClr>
              <a:buSzPts val="1600"/>
              <a:buChar char="●"/>
              <a:defRPr sz="1600">
                <a:solidFill>
                  <a:schemeClr val="lt1"/>
                </a:solidFill>
              </a:defRPr>
            </a:lvl1pPr>
            <a:lvl2pPr indent="-330200" lvl="1" marL="914400" algn="l">
              <a:lnSpc>
                <a:spcPct val="115000"/>
              </a:lnSpc>
              <a:spcBef>
                <a:spcPts val="1600"/>
              </a:spcBef>
              <a:spcAft>
                <a:spcPts val="0"/>
              </a:spcAft>
              <a:buClr>
                <a:schemeClr val="lt1"/>
              </a:buClr>
              <a:buSzPts val="1600"/>
              <a:buChar char="○"/>
              <a:defRPr sz="1600">
                <a:solidFill>
                  <a:schemeClr val="lt1"/>
                </a:solidFill>
              </a:defRPr>
            </a:lvl2pPr>
            <a:lvl3pPr indent="-330200" lvl="2" marL="1371600" algn="l">
              <a:lnSpc>
                <a:spcPct val="115000"/>
              </a:lnSpc>
              <a:spcBef>
                <a:spcPts val="1600"/>
              </a:spcBef>
              <a:spcAft>
                <a:spcPts val="0"/>
              </a:spcAft>
              <a:buClr>
                <a:schemeClr val="lt1"/>
              </a:buClr>
              <a:buSzPts val="1600"/>
              <a:buChar char="■"/>
              <a:defRPr sz="1600">
                <a:solidFill>
                  <a:schemeClr val="lt1"/>
                </a:solidFill>
              </a:defRPr>
            </a:lvl3pPr>
            <a:lvl4pPr indent="-330200" lvl="3" marL="1828800" algn="l">
              <a:lnSpc>
                <a:spcPct val="115000"/>
              </a:lnSpc>
              <a:spcBef>
                <a:spcPts val="1600"/>
              </a:spcBef>
              <a:spcAft>
                <a:spcPts val="0"/>
              </a:spcAft>
              <a:buClr>
                <a:schemeClr val="lt1"/>
              </a:buClr>
              <a:buSzPts val="1600"/>
              <a:buChar char="●"/>
              <a:defRPr sz="1600">
                <a:solidFill>
                  <a:schemeClr val="lt1"/>
                </a:solidFill>
              </a:defRPr>
            </a:lvl4pPr>
            <a:lvl5pPr indent="-330200" lvl="4" marL="2286000" algn="l">
              <a:lnSpc>
                <a:spcPct val="115000"/>
              </a:lnSpc>
              <a:spcBef>
                <a:spcPts val="1600"/>
              </a:spcBef>
              <a:spcAft>
                <a:spcPts val="0"/>
              </a:spcAft>
              <a:buClr>
                <a:schemeClr val="lt1"/>
              </a:buClr>
              <a:buSzPts val="1600"/>
              <a:buChar char="○"/>
              <a:defRPr sz="1600">
                <a:solidFill>
                  <a:schemeClr val="lt1"/>
                </a:solidFill>
              </a:defRPr>
            </a:lvl5pPr>
            <a:lvl6pPr indent="-330200" lvl="5" marL="2743200" algn="l">
              <a:lnSpc>
                <a:spcPct val="115000"/>
              </a:lnSpc>
              <a:spcBef>
                <a:spcPts val="1600"/>
              </a:spcBef>
              <a:spcAft>
                <a:spcPts val="0"/>
              </a:spcAft>
              <a:buClr>
                <a:schemeClr val="lt1"/>
              </a:buClr>
              <a:buSzPts val="1600"/>
              <a:buChar char="■"/>
              <a:defRPr sz="1600">
                <a:solidFill>
                  <a:schemeClr val="lt1"/>
                </a:solidFill>
              </a:defRPr>
            </a:lvl6pPr>
            <a:lvl7pPr indent="-330200" lvl="6" marL="3200400" algn="l">
              <a:lnSpc>
                <a:spcPct val="115000"/>
              </a:lnSpc>
              <a:spcBef>
                <a:spcPts val="1600"/>
              </a:spcBef>
              <a:spcAft>
                <a:spcPts val="0"/>
              </a:spcAft>
              <a:buClr>
                <a:schemeClr val="lt1"/>
              </a:buClr>
              <a:buSzPts val="1600"/>
              <a:buChar char="●"/>
              <a:defRPr sz="1600">
                <a:solidFill>
                  <a:schemeClr val="lt1"/>
                </a:solidFill>
              </a:defRPr>
            </a:lvl7pPr>
            <a:lvl8pPr indent="-330200" lvl="7" marL="3657600" algn="l">
              <a:lnSpc>
                <a:spcPct val="115000"/>
              </a:lnSpc>
              <a:spcBef>
                <a:spcPts val="1600"/>
              </a:spcBef>
              <a:spcAft>
                <a:spcPts val="0"/>
              </a:spcAft>
              <a:buClr>
                <a:schemeClr val="lt1"/>
              </a:buClr>
              <a:buSzPts val="1600"/>
              <a:buChar char="○"/>
              <a:defRPr sz="1600">
                <a:solidFill>
                  <a:schemeClr val="lt1"/>
                </a:solidFill>
              </a:defRPr>
            </a:lvl8pPr>
            <a:lvl9pPr indent="-330200" lvl="8" marL="4114800" algn="l">
              <a:lnSpc>
                <a:spcPct val="115000"/>
              </a:lnSpc>
              <a:spcBef>
                <a:spcPts val="1600"/>
              </a:spcBef>
              <a:spcAft>
                <a:spcPts val="1600"/>
              </a:spcAft>
              <a:buClr>
                <a:schemeClr val="lt1"/>
              </a:buClr>
              <a:buSzPts val="1600"/>
              <a:buChar char="■"/>
              <a:defRPr sz="1600">
                <a:solidFill>
                  <a:schemeClr val="lt1"/>
                </a:solidFill>
              </a:defRPr>
            </a:lvl9pPr>
          </a:lstStyle>
          <a:p/>
        </p:txBody>
      </p:sp>
      <p:sp>
        <p:nvSpPr>
          <p:cNvPr id="37" name="Google Shape;37;p19"/>
          <p:cNvSpPr txBox="1"/>
          <p:nvPr>
            <p:ph type="title"/>
          </p:nvPr>
        </p:nvSpPr>
        <p:spPr>
          <a:xfrm>
            <a:off x="311700" y="442567"/>
            <a:ext cx="8520600" cy="763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700"/>
              <a:buNone/>
              <a:defRPr sz="37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20"/>
          <p:cNvSpPr/>
          <p:nvPr/>
        </p:nvSpPr>
        <p:spPr>
          <a:xfrm>
            <a:off x="313350" y="802475"/>
            <a:ext cx="8517300" cy="4419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20"/>
          <p:cNvSpPr txBox="1"/>
          <p:nvPr>
            <p:ph type="title"/>
          </p:nvPr>
        </p:nvSpPr>
        <p:spPr>
          <a:xfrm>
            <a:off x="1048850" y="1417650"/>
            <a:ext cx="4174200" cy="30360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Clr>
                <a:schemeClr val="lt1"/>
              </a:buClr>
              <a:buSzPts val="2400"/>
              <a:buNone/>
              <a:defRPr sz="2400">
                <a:solidFill>
                  <a:schemeClr val="lt1"/>
                </a:solidFill>
              </a:defRPr>
            </a:lvl1pPr>
            <a:lvl2pPr lvl="1" algn="l">
              <a:lnSpc>
                <a:spcPct val="115000"/>
              </a:lnSpc>
              <a:spcBef>
                <a:spcPts val="0"/>
              </a:spcBef>
              <a:spcAft>
                <a:spcPts val="0"/>
              </a:spcAft>
              <a:buSzPts val="3600"/>
              <a:buNone/>
              <a:defRPr sz="3600"/>
            </a:lvl2pPr>
            <a:lvl3pPr lvl="2" algn="l">
              <a:lnSpc>
                <a:spcPct val="115000"/>
              </a:lnSpc>
              <a:spcBef>
                <a:spcPts val="0"/>
              </a:spcBef>
              <a:spcAft>
                <a:spcPts val="0"/>
              </a:spcAft>
              <a:buSzPts val="3600"/>
              <a:buNone/>
              <a:defRPr sz="3600"/>
            </a:lvl3pPr>
            <a:lvl4pPr lvl="3" algn="l">
              <a:lnSpc>
                <a:spcPct val="115000"/>
              </a:lnSpc>
              <a:spcBef>
                <a:spcPts val="0"/>
              </a:spcBef>
              <a:spcAft>
                <a:spcPts val="0"/>
              </a:spcAft>
              <a:buSzPts val="3600"/>
              <a:buNone/>
              <a:defRPr sz="3600"/>
            </a:lvl4pPr>
            <a:lvl5pPr lvl="4" algn="l">
              <a:lnSpc>
                <a:spcPct val="115000"/>
              </a:lnSpc>
              <a:spcBef>
                <a:spcPts val="0"/>
              </a:spcBef>
              <a:spcAft>
                <a:spcPts val="0"/>
              </a:spcAft>
              <a:buSzPts val="3600"/>
              <a:buNone/>
              <a:defRPr sz="3600"/>
            </a:lvl5pPr>
            <a:lvl6pPr lvl="5" algn="l">
              <a:lnSpc>
                <a:spcPct val="115000"/>
              </a:lnSpc>
              <a:spcBef>
                <a:spcPts val="0"/>
              </a:spcBef>
              <a:spcAft>
                <a:spcPts val="0"/>
              </a:spcAft>
              <a:buSzPts val="3600"/>
              <a:buNone/>
              <a:defRPr sz="3600"/>
            </a:lvl6pPr>
            <a:lvl7pPr lvl="6" algn="l">
              <a:lnSpc>
                <a:spcPct val="115000"/>
              </a:lnSpc>
              <a:spcBef>
                <a:spcPts val="0"/>
              </a:spcBef>
              <a:spcAft>
                <a:spcPts val="0"/>
              </a:spcAft>
              <a:buSzPts val="3600"/>
              <a:buNone/>
              <a:defRPr sz="3600"/>
            </a:lvl7pPr>
            <a:lvl8pPr lvl="7" algn="l">
              <a:lnSpc>
                <a:spcPct val="115000"/>
              </a:lnSpc>
              <a:spcBef>
                <a:spcPts val="0"/>
              </a:spcBef>
              <a:spcAft>
                <a:spcPts val="0"/>
              </a:spcAft>
              <a:buSzPts val="3600"/>
              <a:buNone/>
              <a:defRPr sz="3600"/>
            </a:lvl8pPr>
            <a:lvl9pPr lvl="8" algn="l">
              <a:lnSpc>
                <a:spcPct val="115000"/>
              </a:lnSpc>
              <a:spcBef>
                <a:spcPts val="0"/>
              </a:spcBef>
              <a:spcAft>
                <a:spcPts val="0"/>
              </a:spcAft>
              <a:buSzPts val="3600"/>
              <a:buNone/>
              <a:defRPr sz="3600"/>
            </a:lvl9pPr>
          </a:lstStyle>
          <a:p/>
        </p:txBody>
      </p:sp>
      <p:sp>
        <p:nvSpPr>
          <p:cNvPr id="41" name="Google Shape;41;p20"/>
          <p:cNvSpPr/>
          <p:nvPr/>
        </p:nvSpPr>
        <p:spPr>
          <a:xfrm rot="5400000">
            <a:off x="4454700" y="-3823800"/>
            <a:ext cx="239100" cy="85128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21"/>
          <p:cNvSpPr/>
          <p:nvPr/>
        </p:nvSpPr>
        <p:spPr>
          <a:xfrm>
            <a:off x="4770650" y="313050"/>
            <a:ext cx="4056300" cy="62319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21"/>
          <p:cNvSpPr txBox="1"/>
          <p:nvPr>
            <p:ph type="title"/>
          </p:nvPr>
        </p:nvSpPr>
        <p:spPr>
          <a:xfrm>
            <a:off x="5154350" y="641700"/>
            <a:ext cx="3288900" cy="54543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5600"/>
              <a:buNone/>
              <a:defRPr sz="5600"/>
            </a:lvl1pPr>
            <a:lvl2pPr lvl="1" algn="l">
              <a:lnSpc>
                <a:spcPct val="100000"/>
              </a:lnSpc>
              <a:spcBef>
                <a:spcPts val="0"/>
              </a:spcBef>
              <a:spcAft>
                <a:spcPts val="0"/>
              </a:spcAft>
              <a:buSzPts val="5600"/>
              <a:buNone/>
              <a:defRPr sz="5600"/>
            </a:lvl2pPr>
            <a:lvl3pPr lvl="2" algn="l">
              <a:lnSpc>
                <a:spcPct val="100000"/>
              </a:lnSpc>
              <a:spcBef>
                <a:spcPts val="0"/>
              </a:spcBef>
              <a:spcAft>
                <a:spcPts val="0"/>
              </a:spcAft>
              <a:buSzPts val="5600"/>
              <a:buNone/>
              <a:defRPr sz="5600"/>
            </a:lvl3pPr>
            <a:lvl4pPr lvl="3" algn="l">
              <a:lnSpc>
                <a:spcPct val="100000"/>
              </a:lnSpc>
              <a:spcBef>
                <a:spcPts val="0"/>
              </a:spcBef>
              <a:spcAft>
                <a:spcPts val="0"/>
              </a:spcAft>
              <a:buSzPts val="5600"/>
              <a:buNone/>
              <a:defRPr sz="5600"/>
            </a:lvl4pPr>
            <a:lvl5pPr lvl="4" algn="l">
              <a:lnSpc>
                <a:spcPct val="100000"/>
              </a:lnSpc>
              <a:spcBef>
                <a:spcPts val="0"/>
              </a:spcBef>
              <a:spcAft>
                <a:spcPts val="0"/>
              </a:spcAft>
              <a:buSzPts val="5600"/>
              <a:buNone/>
              <a:defRPr sz="5600"/>
            </a:lvl5pPr>
            <a:lvl6pPr lvl="5" algn="l">
              <a:lnSpc>
                <a:spcPct val="100000"/>
              </a:lnSpc>
              <a:spcBef>
                <a:spcPts val="0"/>
              </a:spcBef>
              <a:spcAft>
                <a:spcPts val="0"/>
              </a:spcAft>
              <a:buSzPts val="5600"/>
              <a:buNone/>
              <a:defRPr sz="5600"/>
            </a:lvl6pPr>
            <a:lvl7pPr lvl="6" algn="l">
              <a:lnSpc>
                <a:spcPct val="100000"/>
              </a:lnSpc>
              <a:spcBef>
                <a:spcPts val="0"/>
              </a:spcBef>
              <a:spcAft>
                <a:spcPts val="0"/>
              </a:spcAft>
              <a:buSzPts val="5600"/>
              <a:buNone/>
              <a:defRPr sz="5600"/>
            </a:lvl7pPr>
            <a:lvl8pPr lvl="7" algn="l">
              <a:lnSpc>
                <a:spcPct val="100000"/>
              </a:lnSpc>
              <a:spcBef>
                <a:spcPts val="0"/>
              </a:spcBef>
              <a:spcAft>
                <a:spcPts val="0"/>
              </a:spcAft>
              <a:buSzPts val="5600"/>
              <a:buNone/>
              <a:defRPr sz="5600"/>
            </a:lvl8pPr>
            <a:lvl9pPr lvl="8" algn="l">
              <a:lnSpc>
                <a:spcPct val="100000"/>
              </a:lnSpc>
              <a:spcBef>
                <a:spcPts val="0"/>
              </a:spcBef>
              <a:spcAft>
                <a:spcPts val="0"/>
              </a:spcAft>
              <a:buSzPts val="5600"/>
              <a:buNone/>
              <a:defRPr sz="5600"/>
            </a:lvl9pPr>
          </a:lstStyle>
          <a:p/>
        </p:txBody>
      </p:sp>
      <p:sp>
        <p:nvSpPr>
          <p:cNvPr id="45" name="Google Shape;45;p21"/>
          <p:cNvSpPr/>
          <p:nvPr/>
        </p:nvSpPr>
        <p:spPr>
          <a:xfrm>
            <a:off x="309775" y="313050"/>
            <a:ext cx="239100" cy="62319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theme" Target="../theme/theme1.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2"/>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matic SC"/>
              <a:buNone/>
              <a:defRPr b="0" i="0" sz="2800" u="none" cap="none" strike="noStrike">
                <a:solidFill>
                  <a:schemeClr val="dk1"/>
                </a:solidFill>
                <a:latin typeface="Amatic SC"/>
                <a:ea typeface="Amatic SC"/>
                <a:cs typeface="Amatic SC"/>
                <a:sym typeface="Amatic SC"/>
              </a:defRPr>
            </a:lvl1pPr>
            <a:lvl2pPr lvl="1" marR="0" rtl="0" algn="l">
              <a:lnSpc>
                <a:spcPct val="100000"/>
              </a:lnSpc>
              <a:spcBef>
                <a:spcPts val="0"/>
              </a:spcBef>
              <a:spcAft>
                <a:spcPts val="0"/>
              </a:spcAft>
              <a:buClr>
                <a:schemeClr val="dk1"/>
              </a:buClr>
              <a:buSzPts val="2800"/>
              <a:buFont typeface="Amatic SC"/>
              <a:buNone/>
              <a:defRPr b="0" i="0" sz="2800" u="none" cap="none" strike="noStrike">
                <a:solidFill>
                  <a:schemeClr val="dk1"/>
                </a:solidFill>
                <a:latin typeface="Amatic SC"/>
                <a:ea typeface="Amatic SC"/>
                <a:cs typeface="Amatic SC"/>
                <a:sym typeface="Amatic SC"/>
              </a:defRPr>
            </a:lvl2pPr>
            <a:lvl3pPr lvl="2" marR="0" rtl="0" algn="l">
              <a:lnSpc>
                <a:spcPct val="100000"/>
              </a:lnSpc>
              <a:spcBef>
                <a:spcPts val="0"/>
              </a:spcBef>
              <a:spcAft>
                <a:spcPts val="0"/>
              </a:spcAft>
              <a:buClr>
                <a:schemeClr val="dk1"/>
              </a:buClr>
              <a:buSzPts val="2800"/>
              <a:buFont typeface="Amatic SC"/>
              <a:buNone/>
              <a:defRPr b="0" i="0" sz="2800" u="none" cap="none" strike="noStrike">
                <a:solidFill>
                  <a:schemeClr val="dk1"/>
                </a:solidFill>
                <a:latin typeface="Amatic SC"/>
                <a:ea typeface="Amatic SC"/>
                <a:cs typeface="Amatic SC"/>
                <a:sym typeface="Amatic SC"/>
              </a:defRPr>
            </a:lvl3pPr>
            <a:lvl4pPr lvl="3" marR="0" rtl="0" algn="l">
              <a:lnSpc>
                <a:spcPct val="100000"/>
              </a:lnSpc>
              <a:spcBef>
                <a:spcPts val="0"/>
              </a:spcBef>
              <a:spcAft>
                <a:spcPts val="0"/>
              </a:spcAft>
              <a:buClr>
                <a:schemeClr val="dk1"/>
              </a:buClr>
              <a:buSzPts val="2800"/>
              <a:buFont typeface="Amatic SC"/>
              <a:buNone/>
              <a:defRPr b="0" i="0" sz="2800" u="none" cap="none" strike="noStrike">
                <a:solidFill>
                  <a:schemeClr val="dk1"/>
                </a:solidFill>
                <a:latin typeface="Amatic SC"/>
                <a:ea typeface="Amatic SC"/>
                <a:cs typeface="Amatic SC"/>
                <a:sym typeface="Amatic SC"/>
              </a:defRPr>
            </a:lvl4pPr>
            <a:lvl5pPr lvl="4" marR="0" rtl="0" algn="l">
              <a:lnSpc>
                <a:spcPct val="100000"/>
              </a:lnSpc>
              <a:spcBef>
                <a:spcPts val="0"/>
              </a:spcBef>
              <a:spcAft>
                <a:spcPts val="0"/>
              </a:spcAft>
              <a:buClr>
                <a:schemeClr val="dk1"/>
              </a:buClr>
              <a:buSzPts val="2800"/>
              <a:buFont typeface="Amatic SC"/>
              <a:buNone/>
              <a:defRPr b="0" i="0" sz="2800" u="none" cap="none" strike="noStrike">
                <a:solidFill>
                  <a:schemeClr val="dk1"/>
                </a:solidFill>
                <a:latin typeface="Amatic SC"/>
                <a:ea typeface="Amatic SC"/>
                <a:cs typeface="Amatic SC"/>
                <a:sym typeface="Amatic SC"/>
              </a:defRPr>
            </a:lvl5pPr>
            <a:lvl6pPr lvl="5" marR="0" rtl="0" algn="l">
              <a:lnSpc>
                <a:spcPct val="100000"/>
              </a:lnSpc>
              <a:spcBef>
                <a:spcPts val="0"/>
              </a:spcBef>
              <a:spcAft>
                <a:spcPts val="0"/>
              </a:spcAft>
              <a:buClr>
                <a:schemeClr val="dk1"/>
              </a:buClr>
              <a:buSzPts val="2800"/>
              <a:buFont typeface="Amatic SC"/>
              <a:buNone/>
              <a:defRPr b="0" i="0" sz="2800" u="none" cap="none" strike="noStrike">
                <a:solidFill>
                  <a:schemeClr val="dk1"/>
                </a:solidFill>
                <a:latin typeface="Amatic SC"/>
                <a:ea typeface="Amatic SC"/>
                <a:cs typeface="Amatic SC"/>
                <a:sym typeface="Amatic SC"/>
              </a:defRPr>
            </a:lvl6pPr>
            <a:lvl7pPr lvl="6" marR="0" rtl="0" algn="l">
              <a:lnSpc>
                <a:spcPct val="100000"/>
              </a:lnSpc>
              <a:spcBef>
                <a:spcPts val="0"/>
              </a:spcBef>
              <a:spcAft>
                <a:spcPts val="0"/>
              </a:spcAft>
              <a:buClr>
                <a:schemeClr val="dk1"/>
              </a:buClr>
              <a:buSzPts val="2800"/>
              <a:buFont typeface="Amatic SC"/>
              <a:buNone/>
              <a:defRPr b="0" i="0" sz="2800" u="none" cap="none" strike="noStrike">
                <a:solidFill>
                  <a:schemeClr val="dk1"/>
                </a:solidFill>
                <a:latin typeface="Amatic SC"/>
                <a:ea typeface="Amatic SC"/>
                <a:cs typeface="Amatic SC"/>
                <a:sym typeface="Amatic SC"/>
              </a:defRPr>
            </a:lvl7pPr>
            <a:lvl8pPr lvl="7" marR="0" rtl="0" algn="l">
              <a:lnSpc>
                <a:spcPct val="100000"/>
              </a:lnSpc>
              <a:spcBef>
                <a:spcPts val="0"/>
              </a:spcBef>
              <a:spcAft>
                <a:spcPts val="0"/>
              </a:spcAft>
              <a:buClr>
                <a:schemeClr val="dk1"/>
              </a:buClr>
              <a:buSzPts val="2800"/>
              <a:buFont typeface="Amatic SC"/>
              <a:buNone/>
              <a:defRPr b="0" i="0" sz="2800" u="none" cap="none" strike="noStrike">
                <a:solidFill>
                  <a:schemeClr val="dk1"/>
                </a:solidFill>
                <a:latin typeface="Amatic SC"/>
                <a:ea typeface="Amatic SC"/>
                <a:cs typeface="Amatic SC"/>
                <a:sym typeface="Amatic SC"/>
              </a:defRPr>
            </a:lvl8pPr>
            <a:lvl9pPr lvl="8" marR="0" rtl="0" algn="l">
              <a:lnSpc>
                <a:spcPct val="100000"/>
              </a:lnSpc>
              <a:spcBef>
                <a:spcPts val="0"/>
              </a:spcBef>
              <a:spcAft>
                <a:spcPts val="0"/>
              </a:spcAft>
              <a:buClr>
                <a:schemeClr val="dk1"/>
              </a:buClr>
              <a:buSzPts val="2800"/>
              <a:buFont typeface="Amatic SC"/>
              <a:buNone/>
              <a:defRPr b="0" i="0" sz="2800" u="none" cap="none" strike="noStrike">
                <a:solidFill>
                  <a:schemeClr val="dk1"/>
                </a:solidFill>
                <a:latin typeface="Amatic SC"/>
                <a:ea typeface="Amatic SC"/>
                <a:cs typeface="Amatic SC"/>
                <a:sym typeface="Amatic SC"/>
              </a:defRPr>
            </a:lvl9pPr>
          </a:lstStyle>
          <a:p/>
        </p:txBody>
      </p:sp>
      <p:sp>
        <p:nvSpPr>
          <p:cNvPr id="7" name="Google Shape;7;p12"/>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15000"/>
              </a:lnSpc>
              <a:spcBef>
                <a:spcPts val="0"/>
              </a:spcBef>
              <a:spcAft>
                <a:spcPts val="0"/>
              </a:spcAft>
              <a:buClr>
                <a:schemeClr val="dk1"/>
              </a:buClr>
              <a:buSzPts val="1400"/>
              <a:buFont typeface="Roboto Light"/>
              <a:buChar char="●"/>
              <a:defRPr b="0" i="0" sz="1400" u="none" cap="none" strike="noStrike">
                <a:solidFill>
                  <a:schemeClr val="dk1"/>
                </a:solidFill>
                <a:latin typeface="Roboto Light"/>
                <a:ea typeface="Roboto Light"/>
                <a:cs typeface="Roboto Light"/>
                <a:sym typeface="Roboto Light"/>
              </a:defRPr>
            </a:lvl1pPr>
            <a:lvl2pPr indent="-317500" lvl="1" marL="914400" marR="0" rtl="0" algn="l">
              <a:lnSpc>
                <a:spcPct val="115000"/>
              </a:lnSpc>
              <a:spcBef>
                <a:spcPts val="1600"/>
              </a:spcBef>
              <a:spcAft>
                <a:spcPts val="0"/>
              </a:spcAft>
              <a:buClr>
                <a:schemeClr val="dk1"/>
              </a:buClr>
              <a:buSzPts val="1400"/>
              <a:buFont typeface="Roboto Light"/>
              <a:buChar char="○"/>
              <a:defRPr b="0" i="0" sz="1400" u="none" cap="none" strike="noStrike">
                <a:solidFill>
                  <a:schemeClr val="dk1"/>
                </a:solidFill>
                <a:latin typeface="Roboto Light"/>
                <a:ea typeface="Roboto Light"/>
                <a:cs typeface="Roboto Light"/>
                <a:sym typeface="Roboto Light"/>
              </a:defRPr>
            </a:lvl2pPr>
            <a:lvl3pPr indent="-317500" lvl="2" marL="1371600" marR="0" rtl="0" algn="l">
              <a:lnSpc>
                <a:spcPct val="115000"/>
              </a:lnSpc>
              <a:spcBef>
                <a:spcPts val="1600"/>
              </a:spcBef>
              <a:spcAft>
                <a:spcPts val="0"/>
              </a:spcAft>
              <a:buClr>
                <a:schemeClr val="dk1"/>
              </a:buClr>
              <a:buSzPts val="1400"/>
              <a:buFont typeface="Roboto Light"/>
              <a:buChar char="■"/>
              <a:defRPr b="0" i="0" sz="1400" u="none" cap="none" strike="noStrike">
                <a:solidFill>
                  <a:schemeClr val="dk1"/>
                </a:solidFill>
                <a:latin typeface="Roboto Light"/>
                <a:ea typeface="Roboto Light"/>
                <a:cs typeface="Roboto Light"/>
                <a:sym typeface="Roboto Light"/>
              </a:defRPr>
            </a:lvl3pPr>
            <a:lvl4pPr indent="-317500" lvl="3" marL="1828800" marR="0" rtl="0" algn="l">
              <a:lnSpc>
                <a:spcPct val="115000"/>
              </a:lnSpc>
              <a:spcBef>
                <a:spcPts val="1600"/>
              </a:spcBef>
              <a:spcAft>
                <a:spcPts val="0"/>
              </a:spcAft>
              <a:buClr>
                <a:schemeClr val="dk1"/>
              </a:buClr>
              <a:buSzPts val="1400"/>
              <a:buFont typeface="Roboto Light"/>
              <a:buChar char="●"/>
              <a:defRPr b="0" i="0" sz="1400" u="none" cap="none" strike="noStrike">
                <a:solidFill>
                  <a:schemeClr val="dk1"/>
                </a:solidFill>
                <a:latin typeface="Roboto Light"/>
                <a:ea typeface="Roboto Light"/>
                <a:cs typeface="Roboto Light"/>
                <a:sym typeface="Roboto Light"/>
              </a:defRPr>
            </a:lvl4pPr>
            <a:lvl5pPr indent="-317500" lvl="4" marL="2286000" marR="0" rtl="0" algn="l">
              <a:lnSpc>
                <a:spcPct val="115000"/>
              </a:lnSpc>
              <a:spcBef>
                <a:spcPts val="1600"/>
              </a:spcBef>
              <a:spcAft>
                <a:spcPts val="0"/>
              </a:spcAft>
              <a:buClr>
                <a:schemeClr val="dk1"/>
              </a:buClr>
              <a:buSzPts val="1400"/>
              <a:buFont typeface="Roboto Light"/>
              <a:buChar char="○"/>
              <a:defRPr b="0" i="0" sz="1400" u="none" cap="none" strike="noStrike">
                <a:solidFill>
                  <a:schemeClr val="dk1"/>
                </a:solidFill>
                <a:latin typeface="Roboto Light"/>
                <a:ea typeface="Roboto Light"/>
                <a:cs typeface="Roboto Light"/>
                <a:sym typeface="Roboto Light"/>
              </a:defRPr>
            </a:lvl5pPr>
            <a:lvl6pPr indent="-317500" lvl="5" marL="2743200" marR="0" rtl="0" algn="l">
              <a:lnSpc>
                <a:spcPct val="115000"/>
              </a:lnSpc>
              <a:spcBef>
                <a:spcPts val="1600"/>
              </a:spcBef>
              <a:spcAft>
                <a:spcPts val="0"/>
              </a:spcAft>
              <a:buClr>
                <a:schemeClr val="dk1"/>
              </a:buClr>
              <a:buSzPts val="1400"/>
              <a:buFont typeface="Roboto Light"/>
              <a:buChar char="■"/>
              <a:defRPr b="0" i="0" sz="1400" u="none" cap="none" strike="noStrike">
                <a:solidFill>
                  <a:schemeClr val="dk1"/>
                </a:solidFill>
                <a:latin typeface="Roboto Light"/>
                <a:ea typeface="Roboto Light"/>
                <a:cs typeface="Roboto Light"/>
                <a:sym typeface="Roboto Light"/>
              </a:defRPr>
            </a:lvl6pPr>
            <a:lvl7pPr indent="-317500" lvl="6" marL="3200400" marR="0" rtl="0" algn="l">
              <a:lnSpc>
                <a:spcPct val="115000"/>
              </a:lnSpc>
              <a:spcBef>
                <a:spcPts val="1600"/>
              </a:spcBef>
              <a:spcAft>
                <a:spcPts val="0"/>
              </a:spcAft>
              <a:buClr>
                <a:schemeClr val="dk1"/>
              </a:buClr>
              <a:buSzPts val="1400"/>
              <a:buFont typeface="Roboto Light"/>
              <a:buChar char="●"/>
              <a:defRPr b="0" i="0" sz="1400" u="none" cap="none" strike="noStrike">
                <a:solidFill>
                  <a:schemeClr val="dk1"/>
                </a:solidFill>
                <a:latin typeface="Roboto Light"/>
                <a:ea typeface="Roboto Light"/>
                <a:cs typeface="Roboto Light"/>
                <a:sym typeface="Roboto Light"/>
              </a:defRPr>
            </a:lvl7pPr>
            <a:lvl8pPr indent="-317500" lvl="7" marL="3657600" marR="0" rtl="0" algn="l">
              <a:lnSpc>
                <a:spcPct val="115000"/>
              </a:lnSpc>
              <a:spcBef>
                <a:spcPts val="1600"/>
              </a:spcBef>
              <a:spcAft>
                <a:spcPts val="0"/>
              </a:spcAft>
              <a:buClr>
                <a:schemeClr val="dk1"/>
              </a:buClr>
              <a:buSzPts val="1400"/>
              <a:buFont typeface="Roboto Light"/>
              <a:buChar char="○"/>
              <a:defRPr b="0" i="0" sz="1400" u="none" cap="none" strike="noStrike">
                <a:solidFill>
                  <a:schemeClr val="dk1"/>
                </a:solidFill>
                <a:latin typeface="Roboto Light"/>
                <a:ea typeface="Roboto Light"/>
                <a:cs typeface="Roboto Light"/>
                <a:sym typeface="Roboto Light"/>
              </a:defRPr>
            </a:lvl8pPr>
            <a:lvl9pPr indent="-317500" lvl="8" marL="4114800" marR="0" rtl="0" algn="l">
              <a:lnSpc>
                <a:spcPct val="115000"/>
              </a:lnSpc>
              <a:spcBef>
                <a:spcPts val="1600"/>
              </a:spcBef>
              <a:spcAft>
                <a:spcPts val="1600"/>
              </a:spcAft>
              <a:buClr>
                <a:schemeClr val="dk1"/>
              </a:buClr>
              <a:buSzPts val="1400"/>
              <a:buFont typeface="Roboto Light"/>
              <a:buChar char="■"/>
              <a:defRPr b="0" i="0" sz="1400" u="none" cap="none" strike="noStrike">
                <a:solidFill>
                  <a:schemeClr val="dk1"/>
                </a:solidFill>
                <a:latin typeface="Roboto Light"/>
                <a:ea typeface="Roboto Light"/>
                <a:cs typeface="Roboto Light"/>
                <a:sym typeface="Roboto Light"/>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Lst>
  <p:transition spd="slow">
    <p:push/>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6.gif"/><Relationship Id="rId4" Type="http://schemas.openxmlformats.org/officeDocument/2006/relationships/image" Target="../media/image5.png"/><Relationship Id="rId5"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17.png"/><Relationship Id="rId5" Type="http://schemas.openxmlformats.org/officeDocument/2006/relationships/hyperlink" Target="http://mas-educacion.pe/podcast/" TargetMode="External"/><Relationship Id="rId6" Type="http://schemas.openxmlformats.org/officeDocument/2006/relationships/hyperlink" Target="https://www.freepikcompany.com/" TargetMode="External"/><Relationship Id="rId7"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hyperlink" Target="http://mas-educacion.pe/podcast" TargetMode="Externa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hyperlink" Target="https://www.youtube.com/" TargetMode="External"/><Relationship Id="rId4" Type="http://schemas.openxmlformats.org/officeDocument/2006/relationships/image" Target="../media/image15.png"/><Relationship Id="rId9"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hyperlink" Target="https://www.tiktok.com/" TargetMode="External"/><Relationship Id="rId7" Type="http://schemas.openxmlformats.org/officeDocument/2006/relationships/image" Target="../media/image9.png"/><Relationship Id="rId8" Type="http://schemas.openxmlformats.org/officeDocument/2006/relationships/hyperlink" Target="https://neal.fun/deep-sea/?fbclid=IwAR2duPJjdrQ-UTgjT-CZu3jbWfNTy2ixyeDFQ2oMXjcoI2kDQbmHHkMIulg" TargetMode="External"/><Relationship Id="rId11" Type="http://schemas.openxmlformats.org/officeDocument/2006/relationships/image" Target="../media/image2.png"/><Relationship Id="rId10" Type="http://schemas.openxmlformats.org/officeDocument/2006/relationships/image" Target="../media/image8.png"/><Relationship Id="rId13" Type="http://schemas.openxmlformats.org/officeDocument/2006/relationships/image" Target="../media/image10.png"/><Relationship Id="rId12" Type="http://schemas.openxmlformats.org/officeDocument/2006/relationships/image" Target="../media/image7.png"/><Relationship Id="rId15" Type="http://schemas.openxmlformats.org/officeDocument/2006/relationships/image" Target="../media/image12.png"/><Relationship Id="rId14" Type="http://schemas.openxmlformats.org/officeDocument/2006/relationships/image" Target="../media/image4.png"/><Relationship Id="rId17" Type="http://schemas.openxmlformats.org/officeDocument/2006/relationships/image" Target="../media/image16.png"/><Relationship Id="rId16" Type="http://schemas.openxmlformats.org/officeDocument/2006/relationships/image" Target="../media/image11.png"/><Relationship Id="rId18"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hyperlink" Target="http://www.youtube.com/" TargetMode="Externa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
          <p:cNvSpPr/>
          <p:nvPr/>
        </p:nvSpPr>
        <p:spPr>
          <a:xfrm>
            <a:off x="4572000" y="236900"/>
            <a:ext cx="4477200" cy="6455400"/>
          </a:xfrm>
          <a:prstGeom prst="rect">
            <a:avLst/>
          </a:prstGeom>
          <a:solidFill>
            <a:srgbClr val="312D7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
          <p:cNvSpPr txBox="1"/>
          <p:nvPr>
            <p:ph idx="4294967295" type="ctrTitle"/>
          </p:nvPr>
        </p:nvSpPr>
        <p:spPr>
          <a:xfrm>
            <a:off x="5049200" y="905175"/>
            <a:ext cx="3501900" cy="2246400"/>
          </a:xfrm>
          <a:prstGeom prst="rect">
            <a:avLst/>
          </a:prstGeom>
          <a:noFill/>
          <a:ln>
            <a:noFill/>
          </a:ln>
        </p:spPr>
        <p:txBody>
          <a:bodyPr anchorCtr="0" anchor="b" bIns="91425" lIns="91425" spcFirstLastPara="1" rIns="91425" wrap="square" tIns="91425">
            <a:noAutofit/>
          </a:bodyPr>
          <a:lstStyle/>
          <a:p>
            <a:pPr indent="0" lvl="0" marL="0" rtl="0" algn="r">
              <a:lnSpc>
                <a:spcPct val="80000"/>
              </a:lnSpc>
              <a:spcBef>
                <a:spcPts val="0"/>
              </a:spcBef>
              <a:spcAft>
                <a:spcPts val="0"/>
              </a:spcAft>
              <a:buSzPts val="7500"/>
              <a:buNone/>
            </a:pPr>
            <a:r>
              <a:rPr lang="en" sz="3600">
                <a:solidFill>
                  <a:schemeClr val="lt1"/>
                </a:solidFill>
                <a:latin typeface="Montserrat"/>
                <a:ea typeface="Montserrat"/>
                <a:cs typeface="Montserrat"/>
                <a:sym typeface="Montserrat"/>
              </a:rPr>
              <a:t>Acercándome a la cultura digital de mis estudiantes</a:t>
            </a:r>
            <a:endParaRPr sz="3600">
              <a:solidFill>
                <a:schemeClr val="lt1"/>
              </a:solidFill>
              <a:latin typeface="Montserrat"/>
              <a:ea typeface="Montserrat"/>
              <a:cs typeface="Montserrat"/>
              <a:sym typeface="Montserrat"/>
            </a:endParaRPr>
          </a:p>
        </p:txBody>
      </p:sp>
      <p:sp>
        <p:nvSpPr>
          <p:cNvPr id="242" name="Google Shape;242;p1"/>
          <p:cNvSpPr txBox="1"/>
          <p:nvPr>
            <p:ph idx="4294967295" type="subTitle"/>
          </p:nvPr>
        </p:nvSpPr>
        <p:spPr>
          <a:xfrm>
            <a:off x="5124600" y="3484375"/>
            <a:ext cx="3372000" cy="1420200"/>
          </a:xfrm>
          <a:prstGeom prst="rect">
            <a:avLst/>
          </a:prstGeom>
          <a:noFill/>
          <a:ln>
            <a:noFill/>
          </a:ln>
        </p:spPr>
        <p:txBody>
          <a:bodyPr anchorCtr="0" anchor="t" bIns="91425" lIns="91425" spcFirstLastPara="1" rIns="91425" wrap="square" tIns="91425">
            <a:noAutofit/>
          </a:bodyPr>
          <a:lstStyle/>
          <a:p>
            <a:pPr indent="0" lvl="0" marL="0" rtl="0" algn="r">
              <a:lnSpc>
                <a:spcPct val="90000"/>
              </a:lnSpc>
              <a:spcBef>
                <a:spcPts val="0"/>
              </a:spcBef>
              <a:spcAft>
                <a:spcPts val="0"/>
              </a:spcAft>
              <a:buClr>
                <a:schemeClr val="dk1"/>
              </a:buClr>
              <a:buSzPts val="1100"/>
              <a:buFont typeface="Arial"/>
              <a:buNone/>
            </a:pPr>
            <a:r>
              <a:rPr lang="en" sz="1600">
                <a:solidFill>
                  <a:schemeClr val="lt1"/>
                </a:solidFill>
                <a:latin typeface="Montserrat"/>
                <a:ea typeface="Montserrat"/>
                <a:cs typeface="Montserrat"/>
                <a:sym typeface="Montserrat"/>
              </a:rPr>
              <a:t>Recurso didáctico para aplicación en el aula virtual</a:t>
            </a:r>
            <a:endParaRPr sz="1600">
              <a:solidFill>
                <a:schemeClr val="lt1"/>
              </a:solidFill>
              <a:latin typeface="Montserrat"/>
              <a:ea typeface="Montserrat"/>
              <a:cs typeface="Montserrat"/>
              <a:sym typeface="Montserrat"/>
            </a:endParaRPr>
          </a:p>
        </p:txBody>
      </p:sp>
      <p:pic>
        <p:nvPicPr>
          <p:cNvPr id="243" name="Google Shape;243;p1"/>
          <p:cNvPicPr preferRelativeResize="0"/>
          <p:nvPr/>
        </p:nvPicPr>
        <p:blipFill rotWithShape="1">
          <a:blip r:embed="rId3">
            <a:alphaModFix/>
          </a:blip>
          <a:srcRect b="0" l="14135" r="14506" t="0"/>
          <a:stretch/>
        </p:blipFill>
        <p:spPr>
          <a:xfrm>
            <a:off x="774631" y="801048"/>
            <a:ext cx="3750525" cy="5255900"/>
          </a:xfrm>
          <a:prstGeom prst="rect">
            <a:avLst/>
          </a:prstGeom>
          <a:noFill/>
          <a:ln>
            <a:noFill/>
          </a:ln>
        </p:spPr>
      </p:pic>
      <p:pic>
        <p:nvPicPr>
          <p:cNvPr id="244" name="Google Shape;244;p1"/>
          <p:cNvPicPr preferRelativeResize="0"/>
          <p:nvPr/>
        </p:nvPicPr>
        <p:blipFill rotWithShape="1">
          <a:blip r:embed="rId4">
            <a:alphaModFix/>
          </a:blip>
          <a:srcRect b="0" l="0" r="0" t="0"/>
          <a:stretch/>
        </p:blipFill>
        <p:spPr>
          <a:xfrm>
            <a:off x="7491629" y="6056950"/>
            <a:ext cx="1059446" cy="372925"/>
          </a:xfrm>
          <a:prstGeom prst="rect">
            <a:avLst/>
          </a:prstGeom>
          <a:noFill/>
          <a:ln>
            <a:noFill/>
          </a:ln>
        </p:spPr>
      </p:pic>
      <p:pic>
        <p:nvPicPr>
          <p:cNvPr id="245" name="Google Shape;245;p1"/>
          <p:cNvPicPr preferRelativeResize="0"/>
          <p:nvPr/>
        </p:nvPicPr>
        <p:blipFill rotWithShape="1">
          <a:blip r:embed="rId5">
            <a:alphaModFix/>
          </a:blip>
          <a:srcRect b="19236" l="0" r="0" t="15710"/>
          <a:stretch/>
        </p:blipFill>
        <p:spPr>
          <a:xfrm>
            <a:off x="1002850" y="5604050"/>
            <a:ext cx="3156000" cy="923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8" name="Shape 748"/>
        <p:cNvGrpSpPr/>
        <p:nvPr/>
      </p:nvGrpSpPr>
      <p:grpSpPr>
        <a:xfrm>
          <a:off x="0" y="0"/>
          <a:ext cx="0" cy="0"/>
          <a:chOff x="0" y="0"/>
          <a:chExt cx="0" cy="0"/>
        </a:xfrm>
      </p:grpSpPr>
      <p:sp>
        <p:nvSpPr>
          <p:cNvPr id="749" name="Google Shape;749;p10"/>
          <p:cNvSpPr/>
          <p:nvPr/>
        </p:nvSpPr>
        <p:spPr>
          <a:xfrm>
            <a:off x="381750" y="441300"/>
            <a:ext cx="8380500" cy="5505900"/>
          </a:xfrm>
          <a:prstGeom prst="rect">
            <a:avLst/>
          </a:prstGeom>
          <a:solidFill>
            <a:srgbClr val="312D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0" name="Google Shape;750;p10"/>
          <p:cNvSpPr txBox="1"/>
          <p:nvPr>
            <p:ph idx="4294967295" type="subTitle"/>
          </p:nvPr>
        </p:nvSpPr>
        <p:spPr>
          <a:xfrm>
            <a:off x="773700" y="858525"/>
            <a:ext cx="7596600" cy="50214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chemeClr val="dk1"/>
              </a:buClr>
              <a:buSzPts val="1400"/>
              <a:buFont typeface="Roboto Light"/>
              <a:buNone/>
            </a:pPr>
            <a:r>
              <a:rPr i="0" lang="en" sz="1900" u="none" cap="none" strike="noStrike">
                <a:solidFill>
                  <a:schemeClr val="lt1"/>
                </a:solidFill>
                <a:latin typeface="Montserrat"/>
                <a:ea typeface="Montserrat"/>
                <a:cs typeface="Montserrat"/>
                <a:sym typeface="Montserrat"/>
              </a:rPr>
              <a:t>“Los docentes tienen el reto de conocer a sus estudiantes con más curiosidad - en las primeras 3 semanas ustedes tienen que ser buscadores de cosas positivas y fortalezas de sus estudiantes y a partir de ahí construir ese vínculo positivo con ellos”</a:t>
            </a:r>
            <a:endParaRPr i="0" sz="1900" u="none" cap="none" strike="noStrike">
              <a:solidFill>
                <a:schemeClr val="lt1"/>
              </a:solidFill>
              <a:latin typeface="Montserrat"/>
              <a:ea typeface="Montserrat"/>
              <a:cs typeface="Montserrat"/>
              <a:sym typeface="Montserrat"/>
            </a:endParaRPr>
          </a:p>
          <a:p>
            <a:pPr indent="0" lvl="0" marL="0" marR="0" rtl="0" algn="r">
              <a:lnSpc>
                <a:spcPct val="115000"/>
              </a:lnSpc>
              <a:spcBef>
                <a:spcPts val="1600"/>
              </a:spcBef>
              <a:spcAft>
                <a:spcPts val="0"/>
              </a:spcAft>
              <a:buClr>
                <a:schemeClr val="dk1"/>
              </a:buClr>
              <a:buSzPts val="1400"/>
              <a:buFont typeface="Roboto Light"/>
              <a:buNone/>
            </a:pPr>
            <a:r>
              <a:rPr b="1" i="0" lang="en" sz="1100" u="none" cap="none" strike="noStrike">
                <a:solidFill>
                  <a:schemeClr val="lt1"/>
                </a:solidFill>
                <a:latin typeface="Montserrat"/>
                <a:ea typeface="Montserrat"/>
                <a:cs typeface="Montserrat"/>
                <a:sym typeface="Montserrat"/>
              </a:rPr>
              <a:t>- Joan Hartley</a:t>
            </a:r>
            <a:endParaRPr b="1" i="0" sz="1100" u="none" cap="none" strike="noStrike">
              <a:solidFill>
                <a:schemeClr val="lt1"/>
              </a:solidFill>
              <a:latin typeface="Montserrat"/>
              <a:ea typeface="Montserrat"/>
              <a:cs typeface="Montserrat"/>
              <a:sym typeface="Montserrat"/>
            </a:endParaRPr>
          </a:p>
          <a:p>
            <a:pPr indent="0" lvl="0" marL="0" marR="0" rtl="0" algn="ctr">
              <a:lnSpc>
                <a:spcPct val="115000"/>
              </a:lnSpc>
              <a:spcBef>
                <a:spcPts val="1600"/>
              </a:spcBef>
              <a:spcAft>
                <a:spcPts val="0"/>
              </a:spcAft>
              <a:buClr>
                <a:schemeClr val="dk1"/>
              </a:buClr>
              <a:buSzPts val="1400"/>
              <a:buFont typeface="Roboto Light"/>
              <a:buNone/>
            </a:pPr>
            <a:br>
              <a:rPr i="0" lang="en" sz="1900" u="none" cap="none" strike="noStrike">
                <a:solidFill>
                  <a:schemeClr val="lt1"/>
                </a:solidFill>
                <a:latin typeface="Montserrat"/>
                <a:ea typeface="Montserrat"/>
                <a:cs typeface="Montserrat"/>
                <a:sym typeface="Montserrat"/>
              </a:rPr>
            </a:br>
            <a:r>
              <a:rPr i="0" lang="en" sz="1900" u="none" cap="none" strike="noStrike">
                <a:solidFill>
                  <a:schemeClr val="lt1"/>
                </a:solidFill>
                <a:latin typeface="Montserrat"/>
                <a:ea typeface="Montserrat"/>
                <a:cs typeface="Montserrat"/>
                <a:sym typeface="Montserrat"/>
              </a:rPr>
              <a:t>“Al final eso es lo que se busca: que el adolescente, niño o niña sepa usar cada una de estas aplicaciones en su beneficio personal, en su aprendizaje, en su desarrollo integral”</a:t>
            </a:r>
            <a:r>
              <a:rPr i="0" lang="en" sz="2000" u="none" cap="none" strike="noStrike">
                <a:solidFill>
                  <a:schemeClr val="lt1"/>
                </a:solidFill>
                <a:latin typeface="Montserrat Medium"/>
                <a:ea typeface="Montserrat Medium"/>
                <a:cs typeface="Montserrat Medium"/>
                <a:sym typeface="Montserrat Medium"/>
              </a:rPr>
              <a:t> </a:t>
            </a:r>
            <a:endParaRPr i="0" sz="2000" u="none" cap="none" strike="noStrike">
              <a:solidFill>
                <a:schemeClr val="lt1"/>
              </a:solidFill>
              <a:latin typeface="Montserrat Medium"/>
              <a:ea typeface="Montserrat Medium"/>
              <a:cs typeface="Montserrat Medium"/>
              <a:sym typeface="Montserrat Medium"/>
            </a:endParaRPr>
          </a:p>
          <a:p>
            <a:pPr indent="0" lvl="0" marL="0" marR="0" rtl="0" algn="r">
              <a:lnSpc>
                <a:spcPct val="115000"/>
              </a:lnSpc>
              <a:spcBef>
                <a:spcPts val="1600"/>
              </a:spcBef>
              <a:spcAft>
                <a:spcPts val="1600"/>
              </a:spcAft>
              <a:buClr>
                <a:schemeClr val="dk1"/>
              </a:buClr>
              <a:buSzPts val="1400"/>
              <a:buFont typeface="Roboto Light"/>
              <a:buNone/>
            </a:pPr>
            <a:r>
              <a:rPr b="1" i="0" lang="en" sz="1100" u="none" cap="none" strike="noStrike">
                <a:solidFill>
                  <a:schemeClr val="lt1"/>
                </a:solidFill>
                <a:latin typeface="Montserrat"/>
                <a:ea typeface="Montserrat"/>
                <a:cs typeface="Montserrat"/>
                <a:sym typeface="Montserrat"/>
              </a:rPr>
              <a:t>- Estefania San Miguel</a:t>
            </a:r>
            <a:endParaRPr b="1" i="0" sz="1100" u="none" cap="none" strike="noStrike">
              <a:solidFill>
                <a:schemeClr val="lt1"/>
              </a:solidFill>
              <a:latin typeface="Montserrat"/>
              <a:ea typeface="Montserrat"/>
              <a:cs typeface="Montserrat"/>
              <a:sym typeface="Montserrat"/>
            </a:endParaRPr>
          </a:p>
        </p:txBody>
      </p:sp>
      <p:pic>
        <p:nvPicPr>
          <p:cNvPr id="751" name="Google Shape;751;p10"/>
          <p:cNvPicPr preferRelativeResize="0"/>
          <p:nvPr/>
        </p:nvPicPr>
        <p:blipFill rotWithShape="1">
          <a:blip r:embed="rId3">
            <a:alphaModFix/>
          </a:blip>
          <a:srcRect b="19236" l="0" r="0" t="15710"/>
          <a:stretch/>
        </p:blipFill>
        <p:spPr>
          <a:xfrm>
            <a:off x="6570400" y="5947350"/>
            <a:ext cx="2608152" cy="76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5" name="Shape 755"/>
        <p:cNvGrpSpPr/>
        <p:nvPr/>
      </p:nvGrpSpPr>
      <p:grpSpPr>
        <a:xfrm>
          <a:off x="0" y="0"/>
          <a:ext cx="0" cy="0"/>
          <a:chOff x="0" y="0"/>
          <a:chExt cx="0" cy="0"/>
        </a:xfrm>
      </p:grpSpPr>
      <p:sp>
        <p:nvSpPr>
          <p:cNvPr id="756" name="Google Shape;756;p11"/>
          <p:cNvSpPr/>
          <p:nvPr/>
        </p:nvSpPr>
        <p:spPr>
          <a:xfrm>
            <a:off x="150" y="5180475"/>
            <a:ext cx="9144000" cy="684300"/>
          </a:xfrm>
          <a:prstGeom prst="rect">
            <a:avLst/>
          </a:prstGeom>
          <a:solidFill>
            <a:srgbClr val="312D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57" name="Google Shape;757;p11"/>
          <p:cNvGrpSpPr/>
          <p:nvPr/>
        </p:nvGrpSpPr>
        <p:grpSpPr>
          <a:xfrm>
            <a:off x="426500" y="1532149"/>
            <a:ext cx="3784477" cy="2751665"/>
            <a:chOff x="3127495" y="4037674"/>
            <a:chExt cx="2929616" cy="2130101"/>
          </a:xfrm>
        </p:grpSpPr>
        <p:grpSp>
          <p:nvGrpSpPr>
            <p:cNvPr id="758" name="Google Shape;758;p11"/>
            <p:cNvGrpSpPr/>
            <p:nvPr/>
          </p:nvGrpSpPr>
          <p:grpSpPr>
            <a:xfrm>
              <a:off x="3127495" y="4338583"/>
              <a:ext cx="2929616" cy="1829192"/>
              <a:chOff x="570421" y="1633812"/>
              <a:chExt cx="2970309" cy="1854412"/>
            </a:xfrm>
          </p:grpSpPr>
          <p:sp>
            <p:nvSpPr>
              <p:cNvPr id="759" name="Google Shape;759;p11"/>
              <p:cNvSpPr/>
              <p:nvPr/>
            </p:nvSpPr>
            <p:spPr>
              <a:xfrm>
                <a:off x="686645" y="3046122"/>
                <a:ext cx="136042" cy="202472"/>
              </a:xfrm>
              <a:custGeom>
                <a:rect b="b" l="l" r="r" t="t"/>
                <a:pathLst>
                  <a:path extrusionOk="0" h="15846" w="10647">
                    <a:moveTo>
                      <a:pt x="10647" y="1"/>
                    </a:moveTo>
                    <a:lnTo>
                      <a:pt x="10647" y="1"/>
                    </a:lnTo>
                    <a:cubicBezTo>
                      <a:pt x="10485" y="194"/>
                      <a:pt x="10340" y="401"/>
                      <a:pt x="10214" y="620"/>
                    </a:cubicBezTo>
                    <a:lnTo>
                      <a:pt x="9129" y="2342"/>
                    </a:lnTo>
                    <a:cubicBezTo>
                      <a:pt x="8216" y="3812"/>
                      <a:pt x="6933" y="5824"/>
                      <a:pt x="5472" y="8015"/>
                    </a:cubicBezTo>
                    <a:cubicBezTo>
                      <a:pt x="4011" y="10208"/>
                      <a:pt x="2629" y="12151"/>
                      <a:pt x="1625" y="13555"/>
                    </a:cubicBezTo>
                    <a:cubicBezTo>
                      <a:pt x="1143" y="14230"/>
                      <a:pt x="742" y="14786"/>
                      <a:pt x="433" y="15218"/>
                    </a:cubicBezTo>
                    <a:cubicBezTo>
                      <a:pt x="271" y="15415"/>
                      <a:pt x="126" y="15625"/>
                      <a:pt x="0" y="15845"/>
                    </a:cubicBezTo>
                    <a:cubicBezTo>
                      <a:pt x="191" y="15677"/>
                      <a:pt x="367" y="15491"/>
                      <a:pt x="523" y="15290"/>
                    </a:cubicBezTo>
                    <a:cubicBezTo>
                      <a:pt x="828" y="14916"/>
                      <a:pt x="1258" y="14364"/>
                      <a:pt x="1781" y="13675"/>
                    </a:cubicBezTo>
                    <a:cubicBezTo>
                      <a:pt x="2823" y="12292"/>
                      <a:pt x="4229" y="10359"/>
                      <a:pt x="5697" y="8167"/>
                    </a:cubicBezTo>
                    <a:cubicBezTo>
                      <a:pt x="7165" y="5974"/>
                      <a:pt x="8432" y="3941"/>
                      <a:pt x="9294" y="2450"/>
                    </a:cubicBezTo>
                    <a:cubicBezTo>
                      <a:pt x="9732" y="1706"/>
                      <a:pt x="10078" y="1104"/>
                      <a:pt x="10310" y="672"/>
                    </a:cubicBezTo>
                    <a:cubicBezTo>
                      <a:pt x="10443" y="458"/>
                      <a:pt x="10555" y="235"/>
                      <a:pt x="10647" y="1"/>
                    </a:cubicBezTo>
                    <a:close/>
                  </a:path>
                </a:pathLst>
              </a:custGeom>
              <a:solidFill>
                <a:srgbClr val="E0E0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0" name="Google Shape;760;p11"/>
              <p:cNvSpPr/>
              <p:nvPr/>
            </p:nvSpPr>
            <p:spPr>
              <a:xfrm>
                <a:off x="677573" y="1633812"/>
                <a:ext cx="2741592" cy="1812961"/>
              </a:xfrm>
              <a:custGeom>
                <a:rect b="b" l="l" r="r" t="t"/>
                <a:pathLst>
                  <a:path extrusionOk="0" h="141887" w="214564">
                    <a:moveTo>
                      <a:pt x="6275" y="0"/>
                    </a:moveTo>
                    <a:cubicBezTo>
                      <a:pt x="2798" y="0"/>
                      <a:pt x="0" y="2799"/>
                      <a:pt x="0" y="6275"/>
                    </a:cubicBezTo>
                    <a:lnTo>
                      <a:pt x="0" y="135612"/>
                    </a:lnTo>
                    <a:cubicBezTo>
                      <a:pt x="0" y="139088"/>
                      <a:pt x="2798" y="141886"/>
                      <a:pt x="6275" y="141886"/>
                    </a:cubicBezTo>
                    <a:lnTo>
                      <a:pt x="208287" y="141886"/>
                    </a:lnTo>
                    <a:cubicBezTo>
                      <a:pt x="211763" y="141886"/>
                      <a:pt x="214563" y="139088"/>
                      <a:pt x="214563" y="135612"/>
                    </a:cubicBezTo>
                    <a:lnTo>
                      <a:pt x="214563" y="6275"/>
                    </a:lnTo>
                    <a:cubicBezTo>
                      <a:pt x="214563" y="2799"/>
                      <a:pt x="211763" y="0"/>
                      <a:pt x="20828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1" name="Google Shape;761;p11"/>
              <p:cNvSpPr/>
              <p:nvPr/>
            </p:nvSpPr>
            <p:spPr>
              <a:xfrm>
                <a:off x="570421" y="3329719"/>
                <a:ext cx="2970309" cy="158505"/>
              </a:xfrm>
              <a:custGeom>
                <a:rect b="b" l="l" r="r" t="t"/>
                <a:pathLst>
                  <a:path extrusionOk="0" h="12405" w="232464">
                    <a:moveTo>
                      <a:pt x="1" y="0"/>
                    </a:moveTo>
                    <a:lnTo>
                      <a:pt x="1" y="4738"/>
                    </a:lnTo>
                    <a:cubicBezTo>
                      <a:pt x="1" y="8971"/>
                      <a:pt x="3432" y="12404"/>
                      <a:pt x="7667" y="12404"/>
                    </a:cubicBezTo>
                    <a:lnTo>
                      <a:pt x="224796" y="12404"/>
                    </a:lnTo>
                    <a:cubicBezTo>
                      <a:pt x="229030" y="12404"/>
                      <a:pt x="232464" y="8971"/>
                      <a:pt x="232464" y="4738"/>
                    </a:cubicBezTo>
                    <a:lnTo>
                      <a:pt x="232464"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2" name="Google Shape;762;p11"/>
              <p:cNvSpPr/>
              <p:nvPr/>
            </p:nvSpPr>
            <p:spPr>
              <a:xfrm>
                <a:off x="751146" y="1705852"/>
                <a:ext cx="2586767" cy="1531026"/>
              </a:xfrm>
              <a:custGeom>
                <a:rect b="b" l="l" r="r" t="t"/>
                <a:pathLst>
                  <a:path extrusionOk="0" h="119822" w="202447">
                    <a:moveTo>
                      <a:pt x="1" y="1"/>
                    </a:moveTo>
                    <a:lnTo>
                      <a:pt x="1" y="119821"/>
                    </a:lnTo>
                    <a:lnTo>
                      <a:pt x="202446" y="119821"/>
                    </a:lnTo>
                    <a:lnTo>
                      <a:pt x="202446"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3" name="Google Shape;763;p11"/>
              <p:cNvSpPr/>
              <p:nvPr/>
            </p:nvSpPr>
            <p:spPr>
              <a:xfrm>
                <a:off x="1778099" y="3312699"/>
                <a:ext cx="589771" cy="58636"/>
              </a:xfrm>
              <a:custGeom>
                <a:rect b="b" l="l" r="r" t="t"/>
                <a:pathLst>
                  <a:path extrusionOk="0" h="4589" w="46157">
                    <a:moveTo>
                      <a:pt x="0" y="1"/>
                    </a:moveTo>
                    <a:lnTo>
                      <a:pt x="2887" y="4588"/>
                    </a:lnTo>
                    <a:lnTo>
                      <a:pt x="43477" y="4588"/>
                    </a:lnTo>
                    <a:lnTo>
                      <a:pt x="46157"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4" name="Google Shape;764;p11"/>
              <p:cNvSpPr/>
              <p:nvPr/>
            </p:nvSpPr>
            <p:spPr>
              <a:xfrm>
                <a:off x="804415" y="1757677"/>
                <a:ext cx="2485505" cy="1474357"/>
              </a:xfrm>
              <a:custGeom>
                <a:rect b="b" l="l" r="r" t="t"/>
                <a:pathLst>
                  <a:path extrusionOk="0" h="115387" w="194522">
                    <a:moveTo>
                      <a:pt x="1410" y="1"/>
                    </a:moveTo>
                    <a:cubicBezTo>
                      <a:pt x="630" y="1"/>
                      <a:pt x="1" y="630"/>
                      <a:pt x="1" y="1411"/>
                    </a:cubicBezTo>
                    <a:lnTo>
                      <a:pt x="1" y="113979"/>
                    </a:lnTo>
                    <a:cubicBezTo>
                      <a:pt x="1" y="114758"/>
                      <a:pt x="630" y="115387"/>
                      <a:pt x="1410" y="115387"/>
                    </a:cubicBezTo>
                    <a:lnTo>
                      <a:pt x="193113" y="115387"/>
                    </a:lnTo>
                    <a:cubicBezTo>
                      <a:pt x="193894" y="115387"/>
                      <a:pt x="194521" y="114758"/>
                      <a:pt x="194521" y="113979"/>
                    </a:cubicBezTo>
                    <a:lnTo>
                      <a:pt x="194521" y="1411"/>
                    </a:lnTo>
                    <a:cubicBezTo>
                      <a:pt x="194521" y="630"/>
                      <a:pt x="193894" y="1"/>
                      <a:pt x="193113" y="1"/>
                    </a:cubicBezTo>
                    <a:close/>
                  </a:path>
                </a:pathLst>
              </a:custGeom>
              <a:solidFill>
                <a:srgbClr val="EBEB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5" name="Google Shape;765;p11"/>
              <p:cNvSpPr/>
              <p:nvPr/>
            </p:nvSpPr>
            <p:spPr>
              <a:xfrm>
                <a:off x="803381" y="1873147"/>
                <a:ext cx="2486591" cy="1366311"/>
              </a:xfrm>
              <a:custGeom>
                <a:rect b="b" l="l" r="r" t="t"/>
                <a:pathLst>
                  <a:path extrusionOk="0" h="106931" w="194607">
                    <a:moveTo>
                      <a:pt x="358" y="1"/>
                    </a:moveTo>
                    <a:lnTo>
                      <a:pt x="1" y="106931"/>
                    </a:lnTo>
                    <a:lnTo>
                      <a:pt x="194607" y="106931"/>
                    </a:lnTo>
                    <a:lnTo>
                      <a:pt x="194607"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6" name="Google Shape;766;p11"/>
              <p:cNvSpPr/>
              <p:nvPr/>
            </p:nvSpPr>
            <p:spPr>
              <a:xfrm>
                <a:off x="971392" y="1794745"/>
                <a:ext cx="41310" cy="39725"/>
              </a:xfrm>
              <a:custGeom>
                <a:rect b="b" l="l" r="r" t="t"/>
                <a:pathLst>
                  <a:path extrusionOk="0" h="3109" w="3233">
                    <a:moveTo>
                      <a:pt x="1680" y="0"/>
                    </a:moveTo>
                    <a:cubicBezTo>
                      <a:pt x="1679" y="0"/>
                      <a:pt x="1678" y="0"/>
                      <a:pt x="1677" y="0"/>
                    </a:cubicBezTo>
                    <a:cubicBezTo>
                      <a:pt x="1048" y="0"/>
                      <a:pt x="482" y="379"/>
                      <a:pt x="240" y="959"/>
                    </a:cubicBezTo>
                    <a:cubicBezTo>
                      <a:pt x="0" y="1540"/>
                      <a:pt x="134" y="2208"/>
                      <a:pt x="578" y="2654"/>
                    </a:cubicBezTo>
                    <a:cubicBezTo>
                      <a:pt x="875" y="2951"/>
                      <a:pt x="1273" y="3109"/>
                      <a:pt x="1678" y="3109"/>
                    </a:cubicBezTo>
                    <a:cubicBezTo>
                      <a:pt x="1878" y="3109"/>
                      <a:pt x="2081" y="3070"/>
                      <a:pt x="2273" y="2991"/>
                    </a:cubicBezTo>
                    <a:cubicBezTo>
                      <a:pt x="2854" y="2750"/>
                      <a:pt x="3232" y="2183"/>
                      <a:pt x="3232" y="1554"/>
                    </a:cubicBezTo>
                    <a:cubicBezTo>
                      <a:pt x="3232" y="696"/>
                      <a:pt x="2537" y="0"/>
                      <a:pt x="168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7" name="Google Shape;767;p11"/>
              <p:cNvSpPr/>
              <p:nvPr/>
            </p:nvSpPr>
            <p:spPr>
              <a:xfrm>
                <a:off x="851066" y="1794745"/>
                <a:ext cx="41310" cy="39738"/>
              </a:xfrm>
              <a:custGeom>
                <a:rect b="b" l="l" r="r" t="t"/>
                <a:pathLst>
                  <a:path extrusionOk="0" h="3110" w="3233">
                    <a:moveTo>
                      <a:pt x="1679" y="0"/>
                    </a:moveTo>
                    <a:cubicBezTo>
                      <a:pt x="1050" y="0"/>
                      <a:pt x="482" y="379"/>
                      <a:pt x="241" y="959"/>
                    </a:cubicBezTo>
                    <a:cubicBezTo>
                      <a:pt x="0" y="1540"/>
                      <a:pt x="134" y="2210"/>
                      <a:pt x="578" y="2654"/>
                    </a:cubicBezTo>
                    <a:cubicBezTo>
                      <a:pt x="875" y="2951"/>
                      <a:pt x="1273" y="3110"/>
                      <a:pt x="1678" y="3110"/>
                    </a:cubicBezTo>
                    <a:cubicBezTo>
                      <a:pt x="1878" y="3110"/>
                      <a:pt x="2081" y="3071"/>
                      <a:pt x="2273" y="2991"/>
                    </a:cubicBezTo>
                    <a:cubicBezTo>
                      <a:pt x="2854" y="2750"/>
                      <a:pt x="3232" y="2183"/>
                      <a:pt x="3232" y="1554"/>
                    </a:cubicBezTo>
                    <a:cubicBezTo>
                      <a:pt x="3232" y="695"/>
                      <a:pt x="2537" y="0"/>
                      <a:pt x="167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8" name="Google Shape;768;p11"/>
              <p:cNvSpPr/>
              <p:nvPr/>
            </p:nvSpPr>
            <p:spPr>
              <a:xfrm>
                <a:off x="911223" y="1794745"/>
                <a:ext cx="41310" cy="39725"/>
              </a:xfrm>
              <a:custGeom>
                <a:rect b="b" l="l" r="r" t="t"/>
                <a:pathLst>
                  <a:path extrusionOk="0" h="3109" w="3233">
                    <a:moveTo>
                      <a:pt x="1678" y="0"/>
                    </a:moveTo>
                    <a:cubicBezTo>
                      <a:pt x="1049" y="0"/>
                      <a:pt x="482" y="379"/>
                      <a:pt x="242" y="959"/>
                    </a:cubicBezTo>
                    <a:cubicBezTo>
                      <a:pt x="0" y="1540"/>
                      <a:pt x="134" y="2208"/>
                      <a:pt x="578" y="2654"/>
                    </a:cubicBezTo>
                    <a:cubicBezTo>
                      <a:pt x="875" y="2951"/>
                      <a:pt x="1273" y="3109"/>
                      <a:pt x="1677" y="3109"/>
                    </a:cubicBezTo>
                    <a:cubicBezTo>
                      <a:pt x="1878" y="3109"/>
                      <a:pt x="2080" y="3070"/>
                      <a:pt x="2273" y="2991"/>
                    </a:cubicBezTo>
                    <a:cubicBezTo>
                      <a:pt x="2854" y="2750"/>
                      <a:pt x="3232" y="2183"/>
                      <a:pt x="3232" y="1554"/>
                    </a:cubicBezTo>
                    <a:cubicBezTo>
                      <a:pt x="3232" y="697"/>
                      <a:pt x="2539" y="2"/>
                      <a:pt x="168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9" name="Google Shape;769;p11"/>
              <p:cNvSpPr/>
              <p:nvPr/>
            </p:nvSpPr>
            <p:spPr>
              <a:xfrm>
                <a:off x="775142" y="3311319"/>
                <a:ext cx="2531632" cy="3603"/>
              </a:xfrm>
              <a:custGeom>
                <a:rect b="b" l="l" r="r" t="t"/>
                <a:pathLst>
                  <a:path extrusionOk="0" h="282" w="198132">
                    <a:moveTo>
                      <a:pt x="99087" y="1"/>
                    </a:moveTo>
                    <a:cubicBezTo>
                      <a:pt x="44365" y="1"/>
                      <a:pt x="1" y="65"/>
                      <a:pt x="1" y="143"/>
                    </a:cubicBezTo>
                    <a:cubicBezTo>
                      <a:pt x="1" y="221"/>
                      <a:pt x="44365" y="281"/>
                      <a:pt x="99066" y="281"/>
                    </a:cubicBezTo>
                    <a:cubicBezTo>
                      <a:pt x="153768" y="281"/>
                      <a:pt x="198132" y="221"/>
                      <a:pt x="198132" y="143"/>
                    </a:cubicBezTo>
                    <a:cubicBezTo>
                      <a:pt x="198132" y="65"/>
                      <a:pt x="153811" y="1"/>
                      <a:pt x="9908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0" name="Google Shape;770;p11"/>
              <p:cNvSpPr/>
              <p:nvPr/>
            </p:nvSpPr>
            <p:spPr>
              <a:xfrm>
                <a:off x="804415" y="2991421"/>
                <a:ext cx="2485939" cy="247270"/>
              </a:xfrm>
              <a:custGeom>
                <a:rect b="b" l="l" r="r" t="t"/>
                <a:pathLst>
                  <a:path extrusionOk="0" h="19352" w="194556">
                    <a:moveTo>
                      <a:pt x="1" y="0"/>
                    </a:moveTo>
                    <a:lnTo>
                      <a:pt x="1" y="19352"/>
                    </a:lnTo>
                    <a:lnTo>
                      <a:pt x="194556" y="19352"/>
                    </a:lnTo>
                    <a:lnTo>
                      <a:pt x="19455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1" name="Google Shape;771;p11"/>
              <p:cNvSpPr/>
              <p:nvPr/>
            </p:nvSpPr>
            <p:spPr>
              <a:xfrm>
                <a:off x="804415" y="2991421"/>
                <a:ext cx="2485939" cy="247270"/>
              </a:xfrm>
              <a:custGeom>
                <a:rect b="b" l="l" r="r" t="t"/>
                <a:pathLst>
                  <a:path extrusionOk="0" h="19352" w="194556">
                    <a:moveTo>
                      <a:pt x="1" y="0"/>
                    </a:moveTo>
                    <a:lnTo>
                      <a:pt x="1" y="19352"/>
                    </a:lnTo>
                    <a:lnTo>
                      <a:pt x="194556" y="19352"/>
                    </a:lnTo>
                    <a:lnTo>
                      <a:pt x="194556"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2" name="Google Shape;772;p11"/>
              <p:cNvSpPr/>
              <p:nvPr/>
            </p:nvSpPr>
            <p:spPr>
              <a:xfrm>
                <a:off x="2219843" y="3024451"/>
                <a:ext cx="183613" cy="183613"/>
              </a:xfrm>
              <a:custGeom>
                <a:rect b="b" l="l" r="r" t="t"/>
                <a:pathLst>
                  <a:path extrusionOk="0" h="14370" w="14370">
                    <a:moveTo>
                      <a:pt x="7185" y="0"/>
                    </a:moveTo>
                    <a:cubicBezTo>
                      <a:pt x="3217" y="0"/>
                      <a:pt x="0" y="3217"/>
                      <a:pt x="0" y="7185"/>
                    </a:cubicBezTo>
                    <a:cubicBezTo>
                      <a:pt x="0" y="9091"/>
                      <a:pt x="758" y="10918"/>
                      <a:pt x="2105" y="12265"/>
                    </a:cubicBezTo>
                    <a:cubicBezTo>
                      <a:pt x="3453" y="13613"/>
                      <a:pt x="5280" y="14369"/>
                      <a:pt x="7185" y="14369"/>
                    </a:cubicBezTo>
                    <a:cubicBezTo>
                      <a:pt x="9091" y="14369"/>
                      <a:pt x="10918" y="13613"/>
                      <a:pt x="12265" y="12265"/>
                    </a:cubicBezTo>
                    <a:cubicBezTo>
                      <a:pt x="13613" y="10918"/>
                      <a:pt x="14369" y="9091"/>
                      <a:pt x="14369" y="7185"/>
                    </a:cubicBezTo>
                    <a:cubicBezTo>
                      <a:pt x="14369" y="5280"/>
                      <a:pt x="13613" y="3453"/>
                      <a:pt x="12265" y="2105"/>
                    </a:cubicBezTo>
                    <a:cubicBezTo>
                      <a:pt x="10918" y="758"/>
                      <a:pt x="9091" y="0"/>
                      <a:pt x="718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3" name="Google Shape;773;p11"/>
              <p:cNvSpPr/>
              <p:nvPr/>
            </p:nvSpPr>
            <p:spPr>
              <a:xfrm>
                <a:off x="2295051" y="3067639"/>
                <a:ext cx="33017" cy="69075"/>
              </a:xfrm>
              <a:custGeom>
                <a:rect b="b" l="l" r="r" t="t"/>
                <a:pathLst>
                  <a:path extrusionOk="0" h="5406" w="2584">
                    <a:moveTo>
                      <a:pt x="1293" y="264"/>
                    </a:moveTo>
                    <a:cubicBezTo>
                      <a:pt x="1857" y="265"/>
                      <a:pt x="2315" y="723"/>
                      <a:pt x="2318" y="1287"/>
                    </a:cubicBezTo>
                    <a:lnTo>
                      <a:pt x="2318" y="4110"/>
                    </a:lnTo>
                    <a:cubicBezTo>
                      <a:pt x="2318" y="4675"/>
                      <a:pt x="1859" y="5133"/>
                      <a:pt x="1293" y="5133"/>
                    </a:cubicBezTo>
                    <a:cubicBezTo>
                      <a:pt x="725" y="5133"/>
                      <a:pt x="268" y="4675"/>
                      <a:pt x="268" y="4110"/>
                    </a:cubicBezTo>
                    <a:lnTo>
                      <a:pt x="268" y="1287"/>
                    </a:lnTo>
                    <a:cubicBezTo>
                      <a:pt x="269" y="723"/>
                      <a:pt x="727" y="265"/>
                      <a:pt x="1293" y="264"/>
                    </a:cubicBezTo>
                    <a:close/>
                    <a:moveTo>
                      <a:pt x="1293" y="1"/>
                    </a:moveTo>
                    <a:cubicBezTo>
                      <a:pt x="578" y="1"/>
                      <a:pt x="0" y="579"/>
                      <a:pt x="0" y="1292"/>
                    </a:cubicBezTo>
                    <a:lnTo>
                      <a:pt x="0" y="4114"/>
                    </a:lnTo>
                    <a:cubicBezTo>
                      <a:pt x="0" y="4827"/>
                      <a:pt x="578" y="5405"/>
                      <a:pt x="1293" y="5405"/>
                    </a:cubicBezTo>
                    <a:cubicBezTo>
                      <a:pt x="2006" y="5405"/>
                      <a:pt x="2584" y="4827"/>
                      <a:pt x="2584" y="4114"/>
                    </a:cubicBezTo>
                    <a:lnTo>
                      <a:pt x="2584" y="1292"/>
                    </a:lnTo>
                    <a:cubicBezTo>
                      <a:pt x="2584" y="579"/>
                      <a:pt x="2006" y="1"/>
                      <a:pt x="129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4" name="Google Shape;774;p11"/>
              <p:cNvSpPr/>
              <p:nvPr/>
            </p:nvSpPr>
            <p:spPr>
              <a:xfrm>
                <a:off x="2277763" y="3106675"/>
                <a:ext cx="68360" cy="41808"/>
              </a:xfrm>
              <a:custGeom>
                <a:rect b="b" l="l" r="r" t="t"/>
                <a:pathLst>
                  <a:path extrusionOk="0" h="3272" w="5350">
                    <a:moveTo>
                      <a:pt x="276" y="0"/>
                    </a:moveTo>
                    <a:cubicBezTo>
                      <a:pt x="273" y="0"/>
                      <a:pt x="271" y="1"/>
                      <a:pt x="268" y="1"/>
                    </a:cubicBezTo>
                    <a:cubicBezTo>
                      <a:pt x="193" y="4"/>
                      <a:pt x="134" y="70"/>
                      <a:pt x="139" y="145"/>
                    </a:cubicBezTo>
                    <a:cubicBezTo>
                      <a:pt x="134" y="205"/>
                      <a:pt x="1" y="1635"/>
                      <a:pt x="828" y="2548"/>
                    </a:cubicBezTo>
                    <a:cubicBezTo>
                      <a:pt x="1269" y="3011"/>
                      <a:pt x="1877" y="3271"/>
                      <a:pt x="2513" y="3271"/>
                    </a:cubicBezTo>
                    <a:cubicBezTo>
                      <a:pt x="2557" y="3271"/>
                      <a:pt x="2601" y="3270"/>
                      <a:pt x="2646" y="3267"/>
                    </a:cubicBezTo>
                    <a:cubicBezTo>
                      <a:pt x="2682" y="3269"/>
                      <a:pt x="2718" y="3270"/>
                      <a:pt x="2754" y="3270"/>
                    </a:cubicBezTo>
                    <a:cubicBezTo>
                      <a:pt x="3398" y="3270"/>
                      <a:pt x="4019" y="3015"/>
                      <a:pt x="4479" y="2557"/>
                    </a:cubicBezTo>
                    <a:cubicBezTo>
                      <a:pt x="5349" y="1649"/>
                      <a:pt x="5301" y="214"/>
                      <a:pt x="5301" y="154"/>
                    </a:cubicBezTo>
                    <a:cubicBezTo>
                      <a:pt x="5295" y="80"/>
                      <a:pt x="5234" y="23"/>
                      <a:pt x="5160" y="20"/>
                    </a:cubicBezTo>
                    <a:lnTo>
                      <a:pt x="5154" y="20"/>
                    </a:lnTo>
                    <a:cubicBezTo>
                      <a:pt x="5081" y="25"/>
                      <a:pt x="5025" y="89"/>
                      <a:pt x="5030" y="163"/>
                    </a:cubicBezTo>
                    <a:cubicBezTo>
                      <a:pt x="5030" y="175"/>
                      <a:pt x="5078" y="1541"/>
                      <a:pt x="4281" y="2368"/>
                    </a:cubicBezTo>
                    <a:cubicBezTo>
                      <a:pt x="3876" y="2774"/>
                      <a:pt x="3326" y="3000"/>
                      <a:pt x="2756" y="3000"/>
                    </a:cubicBezTo>
                    <a:cubicBezTo>
                      <a:pt x="2719" y="3000"/>
                      <a:pt x="2682" y="2999"/>
                      <a:pt x="2644" y="2997"/>
                    </a:cubicBezTo>
                    <a:cubicBezTo>
                      <a:pt x="2603" y="2999"/>
                      <a:pt x="2562" y="3001"/>
                      <a:pt x="2521" y="3001"/>
                    </a:cubicBezTo>
                    <a:cubicBezTo>
                      <a:pt x="1960" y="3001"/>
                      <a:pt x="1421" y="2774"/>
                      <a:pt x="1029" y="2368"/>
                    </a:cubicBezTo>
                    <a:cubicBezTo>
                      <a:pt x="284" y="1545"/>
                      <a:pt x="409" y="172"/>
                      <a:pt x="409" y="172"/>
                    </a:cubicBezTo>
                    <a:cubicBezTo>
                      <a:pt x="414" y="158"/>
                      <a:pt x="415" y="143"/>
                      <a:pt x="414" y="130"/>
                    </a:cubicBezTo>
                    <a:cubicBezTo>
                      <a:pt x="409" y="57"/>
                      <a:pt x="349" y="0"/>
                      <a:pt x="276"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5" name="Google Shape;775;p11"/>
              <p:cNvSpPr/>
              <p:nvPr/>
            </p:nvSpPr>
            <p:spPr>
              <a:xfrm>
                <a:off x="2309797" y="3144854"/>
                <a:ext cx="3488" cy="28839"/>
              </a:xfrm>
              <a:custGeom>
                <a:rect b="b" l="l" r="r" t="t"/>
                <a:pathLst>
                  <a:path extrusionOk="0" h="2257" w="273">
                    <a:moveTo>
                      <a:pt x="139" y="0"/>
                    </a:moveTo>
                    <a:cubicBezTo>
                      <a:pt x="62" y="0"/>
                      <a:pt x="1" y="62"/>
                      <a:pt x="1" y="138"/>
                    </a:cubicBezTo>
                    <a:lnTo>
                      <a:pt x="1" y="2124"/>
                    </a:lnTo>
                    <a:cubicBezTo>
                      <a:pt x="2" y="2198"/>
                      <a:pt x="64" y="2256"/>
                      <a:pt x="139" y="2256"/>
                    </a:cubicBezTo>
                    <a:cubicBezTo>
                      <a:pt x="212" y="2256"/>
                      <a:pt x="272" y="2198"/>
                      <a:pt x="272" y="2124"/>
                    </a:cubicBezTo>
                    <a:lnTo>
                      <a:pt x="272" y="138"/>
                    </a:lnTo>
                    <a:cubicBezTo>
                      <a:pt x="272" y="137"/>
                      <a:pt x="272" y="135"/>
                      <a:pt x="272" y="134"/>
                    </a:cubicBezTo>
                    <a:cubicBezTo>
                      <a:pt x="272" y="60"/>
                      <a:pt x="212" y="0"/>
                      <a:pt x="13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6" name="Google Shape;776;p11"/>
              <p:cNvSpPr/>
              <p:nvPr/>
            </p:nvSpPr>
            <p:spPr>
              <a:xfrm>
                <a:off x="1732292" y="3024413"/>
                <a:ext cx="183613" cy="183613"/>
              </a:xfrm>
              <a:custGeom>
                <a:rect b="b" l="l" r="r" t="t"/>
                <a:pathLst>
                  <a:path extrusionOk="0" h="14370" w="14370">
                    <a:moveTo>
                      <a:pt x="7185" y="0"/>
                    </a:moveTo>
                    <a:cubicBezTo>
                      <a:pt x="3217" y="0"/>
                      <a:pt x="0" y="3217"/>
                      <a:pt x="0" y="7185"/>
                    </a:cubicBezTo>
                    <a:cubicBezTo>
                      <a:pt x="0" y="9091"/>
                      <a:pt x="757" y="10918"/>
                      <a:pt x="2105" y="12265"/>
                    </a:cubicBezTo>
                    <a:cubicBezTo>
                      <a:pt x="3452" y="13613"/>
                      <a:pt x="5278" y="14369"/>
                      <a:pt x="7185" y="14369"/>
                    </a:cubicBezTo>
                    <a:cubicBezTo>
                      <a:pt x="9090" y="14369"/>
                      <a:pt x="10917" y="13613"/>
                      <a:pt x="12265" y="12265"/>
                    </a:cubicBezTo>
                    <a:cubicBezTo>
                      <a:pt x="13612" y="10918"/>
                      <a:pt x="14370" y="9091"/>
                      <a:pt x="14370" y="7185"/>
                    </a:cubicBezTo>
                    <a:cubicBezTo>
                      <a:pt x="14370" y="5280"/>
                      <a:pt x="13612" y="3453"/>
                      <a:pt x="12265" y="2105"/>
                    </a:cubicBezTo>
                    <a:cubicBezTo>
                      <a:pt x="10917" y="758"/>
                      <a:pt x="9090" y="0"/>
                      <a:pt x="718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7" name="Google Shape;777;p11"/>
              <p:cNvSpPr/>
              <p:nvPr/>
            </p:nvSpPr>
            <p:spPr>
              <a:xfrm>
                <a:off x="1785037" y="3106981"/>
                <a:ext cx="18923" cy="18182"/>
              </a:xfrm>
              <a:custGeom>
                <a:rect b="b" l="l" r="r" t="t"/>
                <a:pathLst>
                  <a:path extrusionOk="0" h="1423" w="1481">
                    <a:moveTo>
                      <a:pt x="767" y="1"/>
                    </a:moveTo>
                    <a:cubicBezTo>
                      <a:pt x="582" y="1"/>
                      <a:pt x="400" y="72"/>
                      <a:pt x="265" y="208"/>
                    </a:cubicBezTo>
                    <a:cubicBezTo>
                      <a:pt x="61" y="412"/>
                      <a:pt x="1" y="718"/>
                      <a:pt x="110" y="984"/>
                    </a:cubicBezTo>
                    <a:cubicBezTo>
                      <a:pt x="220" y="1248"/>
                      <a:pt x="479" y="1422"/>
                      <a:pt x="768" y="1422"/>
                    </a:cubicBezTo>
                    <a:lnTo>
                      <a:pt x="775" y="1422"/>
                    </a:lnTo>
                    <a:cubicBezTo>
                      <a:pt x="1166" y="1419"/>
                      <a:pt x="1481" y="1101"/>
                      <a:pt x="1478" y="711"/>
                    </a:cubicBezTo>
                    <a:cubicBezTo>
                      <a:pt x="1478" y="424"/>
                      <a:pt x="1305" y="164"/>
                      <a:pt x="1039" y="55"/>
                    </a:cubicBezTo>
                    <a:cubicBezTo>
                      <a:pt x="951" y="18"/>
                      <a:pt x="859" y="1"/>
                      <a:pt x="76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8" name="Google Shape;778;p11"/>
              <p:cNvSpPr/>
              <p:nvPr/>
            </p:nvSpPr>
            <p:spPr>
              <a:xfrm>
                <a:off x="1812854" y="3107007"/>
                <a:ext cx="18515" cy="18182"/>
              </a:xfrm>
              <a:custGeom>
                <a:rect b="b" l="l" r="r" t="t"/>
                <a:pathLst>
                  <a:path extrusionOk="0" h="1423" w="1449">
                    <a:moveTo>
                      <a:pt x="740" y="1"/>
                    </a:moveTo>
                    <a:cubicBezTo>
                      <a:pt x="722" y="1"/>
                      <a:pt x="704" y="2"/>
                      <a:pt x="685" y="3"/>
                    </a:cubicBezTo>
                    <a:cubicBezTo>
                      <a:pt x="293" y="33"/>
                      <a:pt x="0" y="376"/>
                      <a:pt x="32" y="767"/>
                    </a:cubicBezTo>
                    <a:cubicBezTo>
                      <a:pt x="60" y="1139"/>
                      <a:pt x="372" y="1422"/>
                      <a:pt x="741" y="1422"/>
                    </a:cubicBezTo>
                    <a:cubicBezTo>
                      <a:pt x="759" y="1422"/>
                      <a:pt x="777" y="1422"/>
                      <a:pt x="796" y="1420"/>
                    </a:cubicBezTo>
                    <a:cubicBezTo>
                      <a:pt x="1165" y="1390"/>
                      <a:pt x="1449" y="1083"/>
                      <a:pt x="1449" y="712"/>
                    </a:cubicBezTo>
                    <a:cubicBezTo>
                      <a:pt x="1449" y="341"/>
                      <a:pt x="1165" y="32"/>
                      <a:pt x="796" y="3"/>
                    </a:cubicBezTo>
                    <a:cubicBezTo>
                      <a:pt x="777" y="2"/>
                      <a:pt x="759" y="1"/>
                      <a:pt x="74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9" name="Google Shape;779;p11"/>
              <p:cNvSpPr/>
              <p:nvPr/>
            </p:nvSpPr>
            <p:spPr>
              <a:xfrm>
                <a:off x="1843316" y="3106981"/>
                <a:ext cx="18898" cy="18182"/>
              </a:xfrm>
              <a:custGeom>
                <a:rect b="b" l="l" r="r" t="t"/>
                <a:pathLst>
                  <a:path extrusionOk="0" h="1423" w="1479">
                    <a:moveTo>
                      <a:pt x="767" y="1"/>
                    </a:moveTo>
                    <a:cubicBezTo>
                      <a:pt x="582" y="1"/>
                      <a:pt x="401" y="72"/>
                      <a:pt x="264" y="208"/>
                    </a:cubicBezTo>
                    <a:cubicBezTo>
                      <a:pt x="62" y="412"/>
                      <a:pt x="0" y="718"/>
                      <a:pt x="111" y="984"/>
                    </a:cubicBezTo>
                    <a:cubicBezTo>
                      <a:pt x="221" y="1248"/>
                      <a:pt x="481" y="1422"/>
                      <a:pt x="767" y="1422"/>
                    </a:cubicBezTo>
                    <a:cubicBezTo>
                      <a:pt x="1161" y="1422"/>
                      <a:pt x="1477" y="1104"/>
                      <a:pt x="1479" y="711"/>
                    </a:cubicBezTo>
                    <a:cubicBezTo>
                      <a:pt x="1479" y="424"/>
                      <a:pt x="1305" y="164"/>
                      <a:pt x="1039" y="55"/>
                    </a:cubicBezTo>
                    <a:cubicBezTo>
                      <a:pt x="951" y="18"/>
                      <a:pt x="858" y="1"/>
                      <a:pt x="76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0" name="Google Shape;780;p11"/>
              <p:cNvSpPr/>
              <p:nvPr/>
            </p:nvSpPr>
            <p:spPr>
              <a:xfrm>
                <a:off x="1977479" y="3025806"/>
                <a:ext cx="180533" cy="180533"/>
              </a:xfrm>
              <a:custGeom>
                <a:rect b="b" l="l" r="r" t="t"/>
                <a:pathLst>
                  <a:path extrusionOk="0" h="14129" w="14129">
                    <a:moveTo>
                      <a:pt x="7065" y="1"/>
                    </a:moveTo>
                    <a:cubicBezTo>
                      <a:pt x="3164" y="1"/>
                      <a:pt x="1" y="3164"/>
                      <a:pt x="1" y="7064"/>
                    </a:cubicBezTo>
                    <a:cubicBezTo>
                      <a:pt x="1" y="8937"/>
                      <a:pt x="745" y="10734"/>
                      <a:pt x="2071" y="12060"/>
                    </a:cubicBezTo>
                    <a:cubicBezTo>
                      <a:pt x="3395" y="13384"/>
                      <a:pt x="5192" y="14128"/>
                      <a:pt x="7065" y="14128"/>
                    </a:cubicBezTo>
                    <a:cubicBezTo>
                      <a:pt x="8939" y="14128"/>
                      <a:pt x="10736" y="13384"/>
                      <a:pt x="12060" y="12060"/>
                    </a:cubicBezTo>
                    <a:cubicBezTo>
                      <a:pt x="13385" y="10734"/>
                      <a:pt x="14128" y="8937"/>
                      <a:pt x="14128" y="7064"/>
                    </a:cubicBezTo>
                    <a:cubicBezTo>
                      <a:pt x="14128" y="5190"/>
                      <a:pt x="13385" y="3395"/>
                      <a:pt x="12060" y="2069"/>
                    </a:cubicBezTo>
                    <a:cubicBezTo>
                      <a:pt x="10736" y="745"/>
                      <a:pt x="8939" y="1"/>
                      <a:pt x="706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1" name="Google Shape;781;p11"/>
              <p:cNvSpPr/>
              <p:nvPr/>
            </p:nvSpPr>
            <p:spPr>
              <a:xfrm>
                <a:off x="2034186" y="3087764"/>
                <a:ext cx="72436" cy="56566"/>
              </a:xfrm>
              <a:custGeom>
                <a:rect b="b" l="l" r="r" t="t"/>
                <a:pathLst>
                  <a:path extrusionOk="0" h="4427" w="5669">
                    <a:moveTo>
                      <a:pt x="1243" y="1"/>
                    </a:moveTo>
                    <a:cubicBezTo>
                      <a:pt x="883" y="1"/>
                      <a:pt x="527" y="160"/>
                      <a:pt x="286" y="463"/>
                    </a:cubicBezTo>
                    <a:cubicBezTo>
                      <a:pt x="244" y="517"/>
                      <a:pt x="206" y="574"/>
                      <a:pt x="173" y="634"/>
                    </a:cubicBezTo>
                    <a:cubicBezTo>
                      <a:pt x="0" y="942"/>
                      <a:pt x="72" y="1328"/>
                      <a:pt x="344" y="1551"/>
                    </a:cubicBezTo>
                    <a:cubicBezTo>
                      <a:pt x="991" y="2189"/>
                      <a:pt x="2356" y="3468"/>
                      <a:pt x="2929" y="4019"/>
                    </a:cubicBezTo>
                    <a:cubicBezTo>
                      <a:pt x="3202" y="4283"/>
                      <a:pt x="3565" y="4426"/>
                      <a:pt x="3938" y="4426"/>
                    </a:cubicBezTo>
                    <a:cubicBezTo>
                      <a:pt x="4005" y="4426"/>
                      <a:pt x="4072" y="4422"/>
                      <a:pt x="4139" y="4412"/>
                    </a:cubicBezTo>
                    <a:cubicBezTo>
                      <a:pt x="4487" y="4363"/>
                      <a:pt x="4800" y="4171"/>
                      <a:pt x="5001" y="3883"/>
                    </a:cubicBezTo>
                    <a:cubicBezTo>
                      <a:pt x="5669" y="2965"/>
                      <a:pt x="4066" y="2249"/>
                      <a:pt x="4066" y="2249"/>
                    </a:cubicBezTo>
                    <a:lnTo>
                      <a:pt x="3369" y="2988"/>
                    </a:lnTo>
                    <a:lnTo>
                      <a:pt x="1766" y="1412"/>
                    </a:lnTo>
                    <a:lnTo>
                      <a:pt x="2482" y="624"/>
                    </a:lnTo>
                    <a:lnTo>
                      <a:pt x="1998" y="265"/>
                    </a:lnTo>
                    <a:cubicBezTo>
                      <a:pt x="1775" y="87"/>
                      <a:pt x="1508" y="1"/>
                      <a:pt x="124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2" name="Google Shape;782;p11"/>
              <p:cNvSpPr/>
              <p:nvPr/>
            </p:nvSpPr>
            <p:spPr>
              <a:xfrm>
                <a:off x="3023318" y="1924564"/>
                <a:ext cx="187126" cy="187126"/>
              </a:xfrm>
              <a:custGeom>
                <a:rect b="b" l="l" r="r" t="t"/>
                <a:pathLst>
                  <a:path extrusionOk="0" h="14645" w="14645">
                    <a:moveTo>
                      <a:pt x="7324" y="0"/>
                    </a:moveTo>
                    <a:cubicBezTo>
                      <a:pt x="3279" y="0"/>
                      <a:pt x="1" y="3279"/>
                      <a:pt x="1" y="7323"/>
                    </a:cubicBezTo>
                    <a:cubicBezTo>
                      <a:pt x="1" y="11367"/>
                      <a:pt x="3279" y="14644"/>
                      <a:pt x="7324" y="14644"/>
                    </a:cubicBezTo>
                    <a:cubicBezTo>
                      <a:pt x="11368" y="14644"/>
                      <a:pt x="14645" y="11367"/>
                      <a:pt x="14645" y="7323"/>
                    </a:cubicBezTo>
                    <a:cubicBezTo>
                      <a:pt x="14645" y="3279"/>
                      <a:pt x="11368" y="0"/>
                      <a:pt x="7324" y="0"/>
                    </a:cubicBezTo>
                    <a:close/>
                  </a:path>
                </a:pathLst>
              </a:custGeom>
              <a:solidFill>
                <a:srgbClr val="EBEB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3" name="Google Shape;783;p11"/>
              <p:cNvSpPr/>
              <p:nvPr/>
            </p:nvSpPr>
            <p:spPr>
              <a:xfrm>
                <a:off x="3082324" y="1989665"/>
                <a:ext cx="52145" cy="54879"/>
              </a:xfrm>
              <a:custGeom>
                <a:rect b="b" l="l" r="r" t="t"/>
                <a:pathLst>
                  <a:path extrusionOk="0" h="4295" w="4081">
                    <a:moveTo>
                      <a:pt x="2078" y="0"/>
                    </a:moveTo>
                    <a:cubicBezTo>
                      <a:pt x="1502" y="0"/>
                      <a:pt x="1009" y="420"/>
                      <a:pt x="921" y="991"/>
                    </a:cubicBezTo>
                    <a:cubicBezTo>
                      <a:pt x="832" y="1563"/>
                      <a:pt x="1173" y="2112"/>
                      <a:pt x="1724" y="2288"/>
                    </a:cubicBezTo>
                    <a:cubicBezTo>
                      <a:pt x="733" y="2441"/>
                      <a:pt x="1" y="3292"/>
                      <a:pt x="1" y="4295"/>
                    </a:cubicBezTo>
                    <a:lnTo>
                      <a:pt x="4075" y="4295"/>
                    </a:lnTo>
                    <a:cubicBezTo>
                      <a:pt x="4081" y="3319"/>
                      <a:pt x="3392" y="2476"/>
                      <a:pt x="2434" y="2288"/>
                    </a:cubicBezTo>
                    <a:cubicBezTo>
                      <a:pt x="2985" y="2112"/>
                      <a:pt x="3324" y="1563"/>
                      <a:pt x="3236" y="991"/>
                    </a:cubicBezTo>
                    <a:cubicBezTo>
                      <a:pt x="3147" y="420"/>
                      <a:pt x="2656" y="0"/>
                      <a:pt x="207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4" name="Google Shape;784;p11"/>
              <p:cNvSpPr/>
              <p:nvPr/>
            </p:nvSpPr>
            <p:spPr>
              <a:xfrm>
                <a:off x="3140526" y="1994815"/>
                <a:ext cx="4549" cy="28481"/>
              </a:xfrm>
              <a:custGeom>
                <a:rect b="b" l="l" r="r" t="t"/>
                <a:pathLst>
                  <a:path extrusionOk="0" h="2229" w="356">
                    <a:moveTo>
                      <a:pt x="179" y="1"/>
                    </a:moveTo>
                    <a:cubicBezTo>
                      <a:pt x="78" y="1"/>
                      <a:pt x="0" y="88"/>
                      <a:pt x="11" y="187"/>
                    </a:cubicBezTo>
                    <a:lnTo>
                      <a:pt x="11" y="2062"/>
                    </a:lnTo>
                    <a:cubicBezTo>
                      <a:pt x="9" y="2064"/>
                      <a:pt x="9" y="2067"/>
                      <a:pt x="11" y="2070"/>
                    </a:cubicBezTo>
                    <a:cubicBezTo>
                      <a:pt x="12" y="2159"/>
                      <a:pt x="86" y="2229"/>
                      <a:pt x="173" y="2229"/>
                    </a:cubicBezTo>
                    <a:cubicBezTo>
                      <a:pt x="175" y="2229"/>
                      <a:pt x="177" y="2229"/>
                      <a:pt x="179" y="2229"/>
                    </a:cubicBezTo>
                    <a:lnTo>
                      <a:pt x="186" y="2229"/>
                    </a:lnTo>
                    <a:cubicBezTo>
                      <a:pt x="276" y="2227"/>
                      <a:pt x="348" y="2152"/>
                      <a:pt x="345" y="2062"/>
                    </a:cubicBezTo>
                    <a:lnTo>
                      <a:pt x="345" y="187"/>
                    </a:lnTo>
                    <a:cubicBezTo>
                      <a:pt x="356" y="88"/>
                      <a:pt x="278" y="1"/>
                      <a:pt x="17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5" name="Google Shape;785;p11"/>
              <p:cNvSpPr/>
              <p:nvPr/>
            </p:nvSpPr>
            <p:spPr>
              <a:xfrm>
                <a:off x="3128668" y="2007043"/>
                <a:ext cx="28302" cy="4319"/>
              </a:xfrm>
              <a:custGeom>
                <a:rect b="b" l="l" r="r" t="t"/>
                <a:pathLst>
                  <a:path extrusionOk="0" h="338" w="2215">
                    <a:moveTo>
                      <a:pt x="168" y="0"/>
                    </a:moveTo>
                    <a:cubicBezTo>
                      <a:pt x="75" y="2"/>
                      <a:pt x="0" y="77"/>
                      <a:pt x="0" y="170"/>
                    </a:cubicBezTo>
                    <a:cubicBezTo>
                      <a:pt x="2" y="261"/>
                      <a:pt x="75" y="335"/>
                      <a:pt x="168" y="338"/>
                    </a:cubicBezTo>
                    <a:lnTo>
                      <a:pt x="2046" y="338"/>
                    </a:lnTo>
                    <a:cubicBezTo>
                      <a:pt x="2138" y="336"/>
                      <a:pt x="2213" y="261"/>
                      <a:pt x="2215" y="170"/>
                    </a:cubicBezTo>
                    <a:cubicBezTo>
                      <a:pt x="2215" y="77"/>
                      <a:pt x="2140" y="0"/>
                      <a:pt x="204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6" name="Google Shape;786;p11"/>
              <p:cNvSpPr/>
              <p:nvPr/>
            </p:nvSpPr>
            <p:spPr>
              <a:xfrm>
                <a:off x="804415" y="1872828"/>
                <a:ext cx="599239" cy="1366311"/>
              </a:xfrm>
              <a:custGeom>
                <a:rect b="b" l="l" r="r" t="t"/>
                <a:pathLst>
                  <a:path extrusionOk="0" h="106931" w="46898">
                    <a:moveTo>
                      <a:pt x="1" y="0"/>
                    </a:moveTo>
                    <a:lnTo>
                      <a:pt x="1" y="106707"/>
                    </a:lnTo>
                    <a:lnTo>
                      <a:pt x="46897" y="106930"/>
                    </a:lnTo>
                    <a:lnTo>
                      <a:pt x="46897"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7" name="Google Shape;787;p11"/>
              <p:cNvSpPr/>
              <p:nvPr/>
            </p:nvSpPr>
            <p:spPr>
              <a:xfrm>
                <a:off x="1402198" y="1872841"/>
                <a:ext cx="2888" cy="1355246"/>
              </a:xfrm>
              <a:custGeom>
                <a:rect b="b" l="l" r="r" t="t"/>
                <a:pathLst>
                  <a:path extrusionOk="0" h="106065" w="226">
                    <a:moveTo>
                      <a:pt x="113" y="1"/>
                    </a:moveTo>
                    <a:cubicBezTo>
                      <a:pt x="49" y="1"/>
                      <a:pt x="1" y="23751"/>
                      <a:pt x="1" y="53036"/>
                    </a:cubicBezTo>
                    <a:cubicBezTo>
                      <a:pt x="1" y="82319"/>
                      <a:pt x="49" y="106065"/>
                      <a:pt x="113" y="106065"/>
                    </a:cubicBezTo>
                    <a:cubicBezTo>
                      <a:pt x="175" y="106065"/>
                      <a:pt x="226" y="82328"/>
                      <a:pt x="226" y="53036"/>
                    </a:cubicBezTo>
                    <a:cubicBezTo>
                      <a:pt x="226" y="23742"/>
                      <a:pt x="179" y="1"/>
                      <a:pt x="11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8" name="Google Shape;788;p11"/>
              <p:cNvSpPr/>
              <p:nvPr/>
            </p:nvSpPr>
            <p:spPr>
              <a:xfrm>
                <a:off x="815698" y="2975462"/>
                <a:ext cx="569634" cy="2926"/>
              </a:xfrm>
              <a:custGeom>
                <a:rect b="b" l="l" r="r" t="t"/>
                <a:pathLst>
                  <a:path extrusionOk="0" h="229" w="44581">
                    <a:moveTo>
                      <a:pt x="22294" y="0"/>
                    </a:moveTo>
                    <a:cubicBezTo>
                      <a:pt x="9982" y="0"/>
                      <a:pt x="0" y="56"/>
                      <a:pt x="0" y="116"/>
                    </a:cubicBezTo>
                    <a:cubicBezTo>
                      <a:pt x="0" y="177"/>
                      <a:pt x="9989" y="228"/>
                      <a:pt x="22294" y="228"/>
                    </a:cubicBezTo>
                    <a:cubicBezTo>
                      <a:pt x="34601" y="228"/>
                      <a:pt x="44581" y="176"/>
                      <a:pt x="44581" y="116"/>
                    </a:cubicBezTo>
                    <a:cubicBezTo>
                      <a:pt x="44581" y="51"/>
                      <a:pt x="34608" y="0"/>
                      <a:pt x="22294" y="0"/>
                    </a:cubicBezTo>
                    <a:close/>
                  </a:path>
                </a:pathLst>
              </a:custGeom>
              <a:solidFill>
                <a:srgbClr val="E0E0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9" name="Google Shape;789;p11"/>
              <p:cNvSpPr/>
              <p:nvPr/>
            </p:nvSpPr>
            <p:spPr>
              <a:xfrm>
                <a:off x="831555" y="3072303"/>
                <a:ext cx="527468" cy="105977"/>
              </a:xfrm>
              <a:custGeom>
                <a:rect b="b" l="l" r="r" t="t"/>
                <a:pathLst>
                  <a:path extrusionOk="0" h="8294" w="41281">
                    <a:moveTo>
                      <a:pt x="37224" y="254"/>
                    </a:moveTo>
                    <a:cubicBezTo>
                      <a:pt x="39322" y="257"/>
                      <a:pt x="41023" y="1958"/>
                      <a:pt x="41026" y="4058"/>
                    </a:cubicBezTo>
                    <a:lnTo>
                      <a:pt x="41026" y="4235"/>
                    </a:lnTo>
                    <a:cubicBezTo>
                      <a:pt x="41025" y="6334"/>
                      <a:pt x="39322" y="8035"/>
                      <a:pt x="37224" y="8038"/>
                    </a:cubicBezTo>
                    <a:lnTo>
                      <a:pt x="4058" y="8038"/>
                    </a:lnTo>
                    <a:cubicBezTo>
                      <a:pt x="1958" y="8035"/>
                      <a:pt x="257" y="6334"/>
                      <a:pt x="254" y="4235"/>
                    </a:cubicBezTo>
                    <a:lnTo>
                      <a:pt x="254" y="4058"/>
                    </a:lnTo>
                    <a:cubicBezTo>
                      <a:pt x="257" y="1960"/>
                      <a:pt x="1958" y="257"/>
                      <a:pt x="4058" y="256"/>
                    </a:cubicBezTo>
                    <a:lnTo>
                      <a:pt x="37224" y="254"/>
                    </a:lnTo>
                    <a:close/>
                    <a:moveTo>
                      <a:pt x="4058" y="1"/>
                    </a:moveTo>
                    <a:cubicBezTo>
                      <a:pt x="1819" y="4"/>
                      <a:pt x="4" y="1819"/>
                      <a:pt x="1" y="4058"/>
                    </a:cubicBezTo>
                    <a:lnTo>
                      <a:pt x="1" y="4235"/>
                    </a:lnTo>
                    <a:cubicBezTo>
                      <a:pt x="4" y="6475"/>
                      <a:pt x="1819" y="8290"/>
                      <a:pt x="4058" y="8293"/>
                    </a:cubicBezTo>
                    <a:lnTo>
                      <a:pt x="37224" y="8293"/>
                    </a:lnTo>
                    <a:cubicBezTo>
                      <a:pt x="39464" y="8290"/>
                      <a:pt x="41279" y="6475"/>
                      <a:pt x="41280" y="4235"/>
                    </a:cubicBezTo>
                    <a:lnTo>
                      <a:pt x="41280" y="4058"/>
                    </a:lnTo>
                    <a:cubicBezTo>
                      <a:pt x="41279" y="1819"/>
                      <a:pt x="39464" y="4"/>
                      <a:pt x="37224" y="1"/>
                    </a:cubicBezTo>
                    <a:close/>
                  </a:path>
                </a:pathLst>
              </a:custGeom>
              <a:solidFill>
                <a:srgbClr val="E0E0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0" name="Google Shape;790;p11"/>
              <p:cNvSpPr/>
              <p:nvPr/>
            </p:nvSpPr>
            <p:spPr>
              <a:xfrm>
                <a:off x="1281259" y="3097360"/>
                <a:ext cx="54841" cy="52733"/>
              </a:xfrm>
              <a:custGeom>
                <a:rect b="b" l="l" r="r" t="t"/>
                <a:pathLst>
                  <a:path extrusionOk="0" h="4127" w="4292">
                    <a:moveTo>
                      <a:pt x="2231" y="0"/>
                    </a:moveTo>
                    <a:cubicBezTo>
                      <a:pt x="2229" y="0"/>
                      <a:pt x="2227" y="0"/>
                      <a:pt x="2225" y="0"/>
                    </a:cubicBezTo>
                    <a:lnTo>
                      <a:pt x="2222" y="0"/>
                    </a:lnTo>
                    <a:cubicBezTo>
                      <a:pt x="1388" y="2"/>
                      <a:pt x="636" y="506"/>
                      <a:pt x="319" y="1278"/>
                    </a:cubicBezTo>
                    <a:cubicBezTo>
                      <a:pt x="1" y="2049"/>
                      <a:pt x="179" y="2936"/>
                      <a:pt x="771" y="3525"/>
                    </a:cubicBezTo>
                    <a:cubicBezTo>
                      <a:pt x="1166" y="3918"/>
                      <a:pt x="1692" y="4126"/>
                      <a:pt x="2227" y="4126"/>
                    </a:cubicBezTo>
                    <a:cubicBezTo>
                      <a:pt x="2494" y="4126"/>
                      <a:pt x="2763" y="4075"/>
                      <a:pt x="3020" y="3968"/>
                    </a:cubicBezTo>
                    <a:cubicBezTo>
                      <a:pt x="3790" y="3646"/>
                      <a:pt x="4291" y="2893"/>
                      <a:pt x="4290" y="2058"/>
                    </a:cubicBezTo>
                    <a:lnTo>
                      <a:pt x="4290" y="2054"/>
                    </a:lnTo>
                    <a:cubicBezTo>
                      <a:pt x="4287" y="919"/>
                      <a:pt x="3366" y="0"/>
                      <a:pt x="2231"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1" name="Google Shape;791;p11"/>
              <p:cNvSpPr/>
              <p:nvPr/>
            </p:nvSpPr>
            <p:spPr>
              <a:xfrm>
                <a:off x="1292503" y="3111262"/>
                <a:ext cx="29337" cy="28711"/>
              </a:xfrm>
              <a:custGeom>
                <a:rect b="b" l="l" r="r" t="t"/>
                <a:pathLst>
                  <a:path extrusionOk="0" h="2247" w="2296">
                    <a:moveTo>
                      <a:pt x="2108" y="179"/>
                    </a:moveTo>
                    <a:lnTo>
                      <a:pt x="1308" y="1993"/>
                    </a:lnTo>
                    <a:lnTo>
                      <a:pt x="1083" y="1156"/>
                    </a:lnTo>
                    <a:cubicBezTo>
                      <a:pt x="1077" y="1138"/>
                      <a:pt x="1063" y="1122"/>
                      <a:pt x="1045" y="1114"/>
                    </a:cubicBezTo>
                    <a:lnTo>
                      <a:pt x="265" y="838"/>
                    </a:lnTo>
                    <a:lnTo>
                      <a:pt x="2108" y="179"/>
                    </a:lnTo>
                    <a:close/>
                    <a:moveTo>
                      <a:pt x="2246" y="0"/>
                    </a:moveTo>
                    <a:cubicBezTo>
                      <a:pt x="2234" y="0"/>
                      <a:pt x="2222" y="3"/>
                      <a:pt x="2212" y="9"/>
                    </a:cubicBezTo>
                    <a:lnTo>
                      <a:pt x="57" y="781"/>
                    </a:lnTo>
                    <a:cubicBezTo>
                      <a:pt x="0" y="799"/>
                      <a:pt x="0" y="880"/>
                      <a:pt x="57" y="898"/>
                    </a:cubicBezTo>
                    <a:lnTo>
                      <a:pt x="972" y="1221"/>
                    </a:lnTo>
                    <a:lnTo>
                      <a:pt x="1239" y="2198"/>
                    </a:lnTo>
                    <a:cubicBezTo>
                      <a:pt x="1245" y="2224"/>
                      <a:pt x="1267" y="2243"/>
                      <a:pt x="1294" y="2246"/>
                    </a:cubicBezTo>
                    <a:cubicBezTo>
                      <a:pt x="1323" y="2242"/>
                      <a:pt x="1344" y="2218"/>
                      <a:pt x="1345" y="2189"/>
                    </a:cubicBezTo>
                    <a:lnTo>
                      <a:pt x="2281" y="79"/>
                    </a:lnTo>
                    <a:cubicBezTo>
                      <a:pt x="2296" y="59"/>
                      <a:pt x="2296" y="31"/>
                      <a:pt x="2281" y="9"/>
                    </a:cubicBezTo>
                    <a:cubicBezTo>
                      <a:pt x="2270" y="3"/>
                      <a:pt x="2258" y="0"/>
                      <a:pt x="2246"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2" name="Google Shape;792;p11"/>
              <p:cNvSpPr/>
              <p:nvPr/>
            </p:nvSpPr>
            <p:spPr>
              <a:xfrm>
                <a:off x="1304642" y="3111402"/>
                <a:ext cx="17301" cy="15678"/>
              </a:xfrm>
              <a:custGeom>
                <a:rect b="b" l="l" r="r" t="t"/>
                <a:pathLst>
                  <a:path extrusionOk="0" h="1227" w="1354">
                    <a:moveTo>
                      <a:pt x="1268" y="1"/>
                    </a:moveTo>
                    <a:cubicBezTo>
                      <a:pt x="1256" y="1"/>
                      <a:pt x="1244" y="4"/>
                      <a:pt x="1232" y="12"/>
                    </a:cubicBezTo>
                    <a:lnTo>
                      <a:pt x="26" y="1115"/>
                    </a:lnTo>
                    <a:cubicBezTo>
                      <a:pt x="1" y="1139"/>
                      <a:pt x="1" y="1180"/>
                      <a:pt x="26" y="1205"/>
                    </a:cubicBezTo>
                    <a:cubicBezTo>
                      <a:pt x="38" y="1219"/>
                      <a:pt x="55" y="1226"/>
                      <a:pt x="73" y="1226"/>
                    </a:cubicBezTo>
                    <a:cubicBezTo>
                      <a:pt x="88" y="1225"/>
                      <a:pt x="101" y="1219"/>
                      <a:pt x="112" y="1208"/>
                    </a:cubicBezTo>
                    <a:lnTo>
                      <a:pt x="1319" y="107"/>
                    </a:lnTo>
                    <a:cubicBezTo>
                      <a:pt x="1354" y="59"/>
                      <a:pt x="1316" y="1"/>
                      <a:pt x="126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3" name="Google Shape;793;p11"/>
              <p:cNvSpPr/>
              <p:nvPr/>
            </p:nvSpPr>
            <p:spPr>
              <a:xfrm>
                <a:off x="947894" y="3115402"/>
                <a:ext cx="11755" cy="14502"/>
              </a:xfrm>
              <a:custGeom>
                <a:rect b="b" l="l" r="r" t="t"/>
                <a:pathLst>
                  <a:path extrusionOk="0" h="1135" w="920">
                    <a:moveTo>
                      <a:pt x="0" y="1"/>
                    </a:moveTo>
                    <a:lnTo>
                      <a:pt x="0" y="86"/>
                    </a:lnTo>
                    <a:lnTo>
                      <a:pt x="397" y="86"/>
                    </a:lnTo>
                    <a:lnTo>
                      <a:pt x="397" y="1134"/>
                    </a:lnTo>
                    <a:lnTo>
                      <a:pt x="518" y="1134"/>
                    </a:lnTo>
                    <a:lnTo>
                      <a:pt x="518" y="104"/>
                    </a:lnTo>
                    <a:lnTo>
                      <a:pt x="919" y="104"/>
                    </a:lnTo>
                    <a:lnTo>
                      <a:pt x="919"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4" name="Google Shape;794;p11"/>
              <p:cNvSpPr/>
              <p:nvPr/>
            </p:nvSpPr>
            <p:spPr>
              <a:xfrm>
                <a:off x="958423" y="3118647"/>
                <a:ext cx="11768" cy="15154"/>
              </a:xfrm>
              <a:custGeom>
                <a:rect b="b" l="l" r="r" t="t"/>
                <a:pathLst>
                  <a:path extrusionOk="0" h="1186" w="921">
                    <a:moveTo>
                      <a:pt x="44" y="0"/>
                    </a:moveTo>
                    <a:lnTo>
                      <a:pt x="422" y="862"/>
                    </a:lnTo>
                    <a:lnTo>
                      <a:pt x="388" y="945"/>
                    </a:lnTo>
                    <a:cubicBezTo>
                      <a:pt x="337" y="1051"/>
                      <a:pt x="284" y="1086"/>
                      <a:pt x="211" y="1086"/>
                    </a:cubicBezTo>
                    <a:cubicBezTo>
                      <a:pt x="207" y="1086"/>
                      <a:pt x="204" y="1086"/>
                      <a:pt x="201" y="1086"/>
                    </a:cubicBezTo>
                    <a:cubicBezTo>
                      <a:pt x="146" y="1086"/>
                      <a:pt x="93" y="1062"/>
                      <a:pt x="56" y="1021"/>
                    </a:cubicBezTo>
                    <a:lnTo>
                      <a:pt x="0" y="1108"/>
                    </a:lnTo>
                    <a:cubicBezTo>
                      <a:pt x="53" y="1157"/>
                      <a:pt x="123" y="1185"/>
                      <a:pt x="195" y="1185"/>
                    </a:cubicBezTo>
                    <a:cubicBezTo>
                      <a:pt x="199" y="1185"/>
                      <a:pt x="202" y="1185"/>
                      <a:pt x="206" y="1185"/>
                    </a:cubicBezTo>
                    <a:cubicBezTo>
                      <a:pt x="207" y="1185"/>
                      <a:pt x="208" y="1185"/>
                      <a:pt x="209" y="1185"/>
                    </a:cubicBezTo>
                    <a:cubicBezTo>
                      <a:pt x="343" y="1185"/>
                      <a:pt x="459" y="1095"/>
                      <a:pt x="491" y="966"/>
                    </a:cubicBezTo>
                    <a:lnTo>
                      <a:pt x="921" y="14"/>
                    </a:lnTo>
                    <a:lnTo>
                      <a:pt x="805" y="0"/>
                    </a:lnTo>
                    <a:lnTo>
                      <a:pt x="482" y="724"/>
                    </a:lnTo>
                    <a:lnTo>
                      <a:pt x="164"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5" name="Google Shape;795;p11"/>
              <p:cNvSpPr/>
              <p:nvPr/>
            </p:nvSpPr>
            <p:spPr>
              <a:xfrm>
                <a:off x="972542" y="3118647"/>
                <a:ext cx="11040" cy="14988"/>
              </a:xfrm>
              <a:custGeom>
                <a:rect b="b" l="l" r="r" t="t"/>
                <a:pathLst>
                  <a:path extrusionOk="0" h="1173" w="864">
                    <a:moveTo>
                      <a:pt x="426" y="133"/>
                    </a:moveTo>
                    <a:cubicBezTo>
                      <a:pt x="584" y="133"/>
                      <a:pt x="737" y="251"/>
                      <a:pt x="746" y="436"/>
                    </a:cubicBezTo>
                    <a:lnTo>
                      <a:pt x="725" y="436"/>
                    </a:lnTo>
                    <a:lnTo>
                      <a:pt x="725" y="437"/>
                    </a:lnTo>
                    <a:cubicBezTo>
                      <a:pt x="737" y="610"/>
                      <a:pt x="605" y="760"/>
                      <a:pt x="433" y="772"/>
                    </a:cubicBezTo>
                    <a:cubicBezTo>
                      <a:pt x="431" y="772"/>
                      <a:pt x="430" y="772"/>
                      <a:pt x="429" y="772"/>
                    </a:cubicBezTo>
                    <a:cubicBezTo>
                      <a:pt x="149" y="772"/>
                      <a:pt x="4" y="439"/>
                      <a:pt x="196" y="235"/>
                    </a:cubicBezTo>
                    <a:cubicBezTo>
                      <a:pt x="261" y="164"/>
                      <a:pt x="344" y="133"/>
                      <a:pt x="426" y="133"/>
                    </a:cubicBezTo>
                    <a:close/>
                    <a:moveTo>
                      <a:pt x="423" y="0"/>
                    </a:moveTo>
                    <a:cubicBezTo>
                      <a:pt x="294" y="0"/>
                      <a:pt x="175" y="67"/>
                      <a:pt x="108" y="178"/>
                    </a:cubicBezTo>
                    <a:lnTo>
                      <a:pt x="108" y="9"/>
                    </a:lnTo>
                    <a:lnTo>
                      <a:pt x="0" y="9"/>
                    </a:lnTo>
                    <a:lnTo>
                      <a:pt x="0" y="1173"/>
                    </a:lnTo>
                    <a:lnTo>
                      <a:pt x="108" y="1173"/>
                    </a:lnTo>
                    <a:lnTo>
                      <a:pt x="108" y="698"/>
                    </a:lnTo>
                    <a:cubicBezTo>
                      <a:pt x="177" y="806"/>
                      <a:pt x="297" y="868"/>
                      <a:pt x="422" y="868"/>
                    </a:cubicBezTo>
                    <a:cubicBezTo>
                      <a:pt x="425" y="868"/>
                      <a:pt x="428" y="868"/>
                      <a:pt x="431" y="868"/>
                    </a:cubicBezTo>
                    <a:cubicBezTo>
                      <a:pt x="670" y="868"/>
                      <a:pt x="864" y="674"/>
                      <a:pt x="864" y="436"/>
                    </a:cubicBezTo>
                    <a:lnTo>
                      <a:pt x="862" y="436"/>
                    </a:lnTo>
                    <a:cubicBezTo>
                      <a:pt x="864" y="199"/>
                      <a:pt x="673" y="3"/>
                      <a:pt x="436" y="0"/>
                    </a:cubicBezTo>
                    <a:cubicBezTo>
                      <a:pt x="431" y="0"/>
                      <a:pt x="427" y="0"/>
                      <a:pt x="42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6" name="Google Shape;796;p11"/>
              <p:cNvSpPr/>
              <p:nvPr/>
            </p:nvSpPr>
            <p:spPr>
              <a:xfrm>
                <a:off x="984016" y="3118685"/>
                <a:ext cx="12241" cy="11295"/>
              </a:xfrm>
              <a:custGeom>
                <a:rect b="b" l="l" r="r" t="t"/>
                <a:pathLst>
                  <a:path extrusionOk="0" h="884" w="958">
                    <a:moveTo>
                      <a:pt x="522" y="116"/>
                    </a:moveTo>
                    <a:cubicBezTo>
                      <a:pt x="677" y="116"/>
                      <a:pt x="808" y="232"/>
                      <a:pt x="826" y="385"/>
                    </a:cubicBezTo>
                    <a:lnTo>
                      <a:pt x="219" y="385"/>
                    </a:lnTo>
                    <a:cubicBezTo>
                      <a:pt x="237" y="232"/>
                      <a:pt x="368" y="116"/>
                      <a:pt x="522" y="116"/>
                    </a:cubicBezTo>
                    <a:close/>
                    <a:moveTo>
                      <a:pt x="555" y="1"/>
                    </a:moveTo>
                    <a:cubicBezTo>
                      <a:pt x="545" y="1"/>
                      <a:pt x="535" y="1"/>
                      <a:pt x="525" y="2"/>
                    </a:cubicBezTo>
                    <a:cubicBezTo>
                      <a:pt x="206" y="8"/>
                      <a:pt x="0" y="343"/>
                      <a:pt x="137" y="631"/>
                    </a:cubicBezTo>
                    <a:cubicBezTo>
                      <a:pt x="215" y="795"/>
                      <a:pt x="375" y="883"/>
                      <a:pt x="537" y="883"/>
                    </a:cubicBezTo>
                    <a:cubicBezTo>
                      <a:pt x="658" y="883"/>
                      <a:pt x="780" y="834"/>
                      <a:pt x="869" y="730"/>
                    </a:cubicBezTo>
                    <a:lnTo>
                      <a:pt x="805" y="656"/>
                    </a:lnTo>
                    <a:cubicBezTo>
                      <a:pt x="738" y="729"/>
                      <a:pt x="646" y="769"/>
                      <a:pt x="547" y="769"/>
                    </a:cubicBezTo>
                    <a:cubicBezTo>
                      <a:pt x="546" y="769"/>
                      <a:pt x="544" y="769"/>
                      <a:pt x="542" y="769"/>
                    </a:cubicBezTo>
                    <a:cubicBezTo>
                      <a:pt x="536" y="769"/>
                      <a:pt x="531" y="769"/>
                      <a:pt x="525" y="769"/>
                    </a:cubicBezTo>
                    <a:cubicBezTo>
                      <a:pt x="358" y="769"/>
                      <a:pt x="217" y="640"/>
                      <a:pt x="206" y="472"/>
                    </a:cubicBezTo>
                    <a:lnTo>
                      <a:pt x="922" y="472"/>
                    </a:lnTo>
                    <a:lnTo>
                      <a:pt x="956" y="433"/>
                    </a:lnTo>
                    <a:cubicBezTo>
                      <a:pt x="958" y="415"/>
                      <a:pt x="958" y="397"/>
                      <a:pt x="956" y="379"/>
                    </a:cubicBezTo>
                    <a:cubicBezTo>
                      <a:pt x="942" y="165"/>
                      <a:pt x="765" y="1"/>
                      <a:pt x="55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7" name="Google Shape;797;p11"/>
              <p:cNvSpPr/>
              <p:nvPr/>
            </p:nvSpPr>
            <p:spPr>
              <a:xfrm>
                <a:off x="1003361" y="3118673"/>
                <a:ext cx="9123" cy="11129"/>
              </a:xfrm>
              <a:custGeom>
                <a:rect b="b" l="l" r="r" t="t"/>
                <a:pathLst>
                  <a:path extrusionOk="0" h="871" w="714">
                    <a:moveTo>
                      <a:pt x="604" y="468"/>
                    </a:moveTo>
                    <a:lnTo>
                      <a:pt x="604" y="606"/>
                    </a:lnTo>
                    <a:cubicBezTo>
                      <a:pt x="562" y="710"/>
                      <a:pt x="460" y="778"/>
                      <a:pt x="348" y="778"/>
                    </a:cubicBezTo>
                    <a:cubicBezTo>
                      <a:pt x="343" y="778"/>
                      <a:pt x="339" y="778"/>
                      <a:pt x="334" y="778"/>
                    </a:cubicBezTo>
                    <a:cubicBezTo>
                      <a:pt x="196" y="778"/>
                      <a:pt x="118" y="702"/>
                      <a:pt x="118" y="618"/>
                    </a:cubicBezTo>
                    <a:cubicBezTo>
                      <a:pt x="118" y="533"/>
                      <a:pt x="169" y="468"/>
                      <a:pt x="337" y="468"/>
                    </a:cubicBezTo>
                    <a:close/>
                    <a:moveTo>
                      <a:pt x="407" y="1"/>
                    </a:moveTo>
                    <a:cubicBezTo>
                      <a:pt x="395" y="1"/>
                      <a:pt x="383" y="2"/>
                      <a:pt x="372" y="3"/>
                    </a:cubicBezTo>
                    <a:cubicBezTo>
                      <a:pt x="369" y="3"/>
                      <a:pt x="367" y="3"/>
                      <a:pt x="365" y="3"/>
                    </a:cubicBezTo>
                    <a:cubicBezTo>
                      <a:pt x="243" y="3"/>
                      <a:pt x="122" y="43"/>
                      <a:pt x="26" y="119"/>
                    </a:cubicBezTo>
                    <a:lnTo>
                      <a:pt x="79" y="206"/>
                    </a:lnTo>
                    <a:cubicBezTo>
                      <a:pt x="155" y="139"/>
                      <a:pt x="255" y="102"/>
                      <a:pt x="357" y="102"/>
                    </a:cubicBezTo>
                    <a:cubicBezTo>
                      <a:pt x="359" y="102"/>
                      <a:pt x="361" y="102"/>
                      <a:pt x="363" y="102"/>
                    </a:cubicBezTo>
                    <a:cubicBezTo>
                      <a:pt x="372" y="100"/>
                      <a:pt x="382" y="100"/>
                      <a:pt x="392" y="100"/>
                    </a:cubicBezTo>
                    <a:cubicBezTo>
                      <a:pt x="400" y="100"/>
                      <a:pt x="407" y="100"/>
                      <a:pt x="414" y="101"/>
                    </a:cubicBezTo>
                    <a:cubicBezTo>
                      <a:pt x="529" y="111"/>
                      <a:pt x="615" y="215"/>
                      <a:pt x="604" y="330"/>
                    </a:cubicBezTo>
                    <a:lnTo>
                      <a:pt x="604" y="381"/>
                    </a:lnTo>
                    <a:lnTo>
                      <a:pt x="328" y="381"/>
                    </a:lnTo>
                    <a:cubicBezTo>
                      <a:pt x="83" y="381"/>
                      <a:pt x="1" y="477"/>
                      <a:pt x="1" y="623"/>
                    </a:cubicBezTo>
                    <a:cubicBezTo>
                      <a:pt x="1" y="770"/>
                      <a:pt x="118" y="869"/>
                      <a:pt x="311" y="869"/>
                    </a:cubicBezTo>
                    <a:cubicBezTo>
                      <a:pt x="321" y="870"/>
                      <a:pt x="331" y="870"/>
                      <a:pt x="340" y="870"/>
                    </a:cubicBezTo>
                    <a:cubicBezTo>
                      <a:pt x="445" y="870"/>
                      <a:pt x="545" y="817"/>
                      <a:pt x="604" y="726"/>
                    </a:cubicBezTo>
                    <a:lnTo>
                      <a:pt x="604" y="860"/>
                    </a:lnTo>
                    <a:lnTo>
                      <a:pt x="712" y="860"/>
                    </a:lnTo>
                    <a:lnTo>
                      <a:pt x="712" y="335"/>
                    </a:lnTo>
                    <a:cubicBezTo>
                      <a:pt x="714" y="314"/>
                      <a:pt x="714" y="293"/>
                      <a:pt x="711" y="270"/>
                    </a:cubicBezTo>
                    <a:cubicBezTo>
                      <a:pt x="693" y="115"/>
                      <a:pt x="559" y="1"/>
                      <a:pt x="40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8" name="Google Shape;798;p11"/>
              <p:cNvSpPr/>
              <p:nvPr/>
            </p:nvSpPr>
            <p:spPr>
              <a:xfrm>
                <a:off x="1022080" y="3118340"/>
                <a:ext cx="17761" cy="11334"/>
              </a:xfrm>
              <a:custGeom>
                <a:rect b="b" l="l" r="r" t="t"/>
                <a:pathLst>
                  <a:path extrusionOk="0" h="887" w="1390">
                    <a:moveTo>
                      <a:pt x="1" y="0"/>
                    </a:moveTo>
                    <a:lnTo>
                      <a:pt x="1" y="862"/>
                    </a:lnTo>
                    <a:lnTo>
                      <a:pt x="118" y="862"/>
                    </a:lnTo>
                    <a:lnTo>
                      <a:pt x="118" y="431"/>
                    </a:lnTo>
                    <a:cubicBezTo>
                      <a:pt x="96" y="265"/>
                      <a:pt x="227" y="120"/>
                      <a:pt x="391" y="120"/>
                    </a:cubicBezTo>
                    <a:cubicBezTo>
                      <a:pt x="396" y="120"/>
                      <a:pt x="401" y="120"/>
                      <a:pt x="406" y="121"/>
                    </a:cubicBezTo>
                    <a:cubicBezTo>
                      <a:pt x="561" y="121"/>
                      <a:pt x="652" y="215"/>
                      <a:pt x="652" y="392"/>
                    </a:cubicBezTo>
                    <a:lnTo>
                      <a:pt x="652" y="874"/>
                    </a:lnTo>
                    <a:lnTo>
                      <a:pt x="765" y="874"/>
                    </a:lnTo>
                    <a:lnTo>
                      <a:pt x="765" y="443"/>
                    </a:lnTo>
                    <a:cubicBezTo>
                      <a:pt x="762" y="425"/>
                      <a:pt x="762" y="409"/>
                      <a:pt x="762" y="392"/>
                    </a:cubicBezTo>
                    <a:cubicBezTo>
                      <a:pt x="771" y="246"/>
                      <a:pt x="892" y="132"/>
                      <a:pt x="1037" y="132"/>
                    </a:cubicBezTo>
                    <a:cubicBezTo>
                      <a:pt x="1042" y="132"/>
                      <a:pt x="1048" y="132"/>
                      <a:pt x="1053" y="133"/>
                    </a:cubicBezTo>
                    <a:cubicBezTo>
                      <a:pt x="1203" y="133"/>
                      <a:pt x="1295" y="227"/>
                      <a:pt x="1295" y="404"/>
                    </a:cubicBezTo>
                    <a:lnTo>
                      <a:pt x="1295" y="886"/>
                    </a:lnTo>
                    <a:lnTo>
                      <a:pt x="1388" y="886"/>
                    </a:lnTo>
                    <a:lnTo>
                      <a:pt x="1388" y="395"/>
                    </a:lnTo>
                    <a:cubicBezTo>
                      <a:pt x="1389" y="382"/>
                      <a:pt x="1389" y="370"/>
                      <a:pt x="1389" y="356"/>
                    </a:cubicBezTo>
                    <a:cubicBezTo>
                      <a:pt x="1387" y="179"/>
                      <a:pt x="1242" y="39"/>
                      <a:pt x="1066" y="39"/>
                    </a:cubicBezTo>
                    <a:cubicBezTo>
                      <a:pt x="1064" y="39"/>
                      <a:pt x="1063" y="39"/>
                      <a:pt x="1061" y="39"/>
                    </a:cubicBezTo>
                    <a:cubicBezTo>
                      <a:pt x="1055" y="39"/>
                      <a:pt x="1050" y="39"/>
                      <a:pt x="1044" y="39"/>
                    </a:cubicBezTo>
                    <a:cubicBezTo>
                      <a:pt x="914" y="39"/>
                      <a:pt x="792" y="107"/>
                      <a:pt x="724" y="220"/>
                    </a:cubicBezTo>
                    <a:cubicBezTo>
                      <a:pt x="677" y="109"/>
                      <a:pt x="567" y="38"/>
                      <a:pt x="449" y="38"/>
                    </a:cubicBezTo>
                    <a:cubicBezTo>
                      <a:pt x="441" y="38"/>
                      <a:pt x="432" y="39"/>
                      <a:pt x="424" y="39"/>
                    </a:cubicBezTo>
                    <a:cubicBezTo>
                      <a:pt x="419" y="39"/>
                      <a:pt x="413" y="39"/>
                      <a:pt x="407" y="39"/>
                    </a:cubicBezTo>
                    <a:cubicBezTo>
                      <a:pt x="286" y="39"/>
                      <a:pt x="174" y="100"/>
                      <a:pt x="109" y="203"/>
                    </a:cubicBezTo>
                    <a:lnTo>
                      <a:pt x="109"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9" name="Google Shape;799;p11"/>
              <p:cNvSpPr/>
              <p:nvPr/>
            </p:nvSpPr>
            <p:spPr>
              <a:xfrm>
                <a:off x="1041464" y="3118685"/>
                <a:ext cx="12241" cy="11295"/>
              </a:xfrm>
              <a:custGeom>
                <a:rect b="b" l="l" r="r" t="t"/>
                <a:pathLst>
                  <a:path extrusionOk="0" h="884" w="958">
                    <a:moveTo>
                      <a:pt x="504" y="101"/>
                    </a:moveTo>
                    <a:cubicBezTo>
                      <a:pt x="509" y="101"/>
                      <a:pt x="513" y="101"/>
                      <a:pt x="518" y="101"/>
                    </a:cubicBezTo>
                    <a:cubicBezTo>
                      <a:pt x="521" y="101"/>
                      <a:pt x="523" y="101"/>
                      <a:pt x="526" y="101"/>
                    </a:cubicBezTo>
                    <a:cubicBezTo>
                      <a:pt x="683" y="101"/>
                      <a:pt x="814" y="227"/>
                      <a:pt x="818" y="385"/>
                    </a:cubicBezTo>
                    <a:lnTo>
                      <a:pt x="207" y="385"/>
                    </a:lnTo>
                    <a:cubicBezTo>
                      <a:pt x="215" y="226"/>
                      <a:pt x="345" y="101"/>
                      <a:pt x="504" y="101"/>
                    </a:cubicBezTo>
                    <a:close/>
                    <a:moveTo>
                      <a:pt x="553" y="1"/>
                    </a:moveTo>
                    <a:cubicBezTo>
                      <a:pt x="544" y="1"/>
                      <a:pt x="535" y="1"/>
                      <a:pt x="525" y="2"/>
                    </a:cubicBezTo>
                    <a:cubicBezTo>
                      <a:pt x="206" y="8"/>
                      <a:pt x="0" y="343"/>
                      <a:pt x="137" y="631"/>
                    </a:cubicBezTo>
                    <a:cubicBezTo>
                      <a:pt x="215" y="795"/>
                      <a:pt x="375" y="883"/>
                      <a:pt x="537" y="883"/>
                    </a:cubicBezTo>
                    <a:cubicBezTo>
                      <a:pt x="658" y="883"/>
                      <a:pt x="780" y="834"/>
                      <a:pt x="869" y="730"/>
                    </a:cubicBezTo>
                    <a:lnTo>
                      <a:pt x="805" y="656"/>
                    </a:lnTo>
                    <a:cubicBezTo>
                      <a:pt x="740" y="729"/>
                      <a:pt x="646" y="769"/>
                      <a:pt x="547" y="769"/>
                    </a:cubicBezTo>
                    <a:cubicBezTo>
                      <a:pt x="546" y="769"/>
                      <a:pt x="544" y="769"/>
                      <a:pt x="542" y="769"/>
                    </a:cubicBezTo>
                    <a:cubicBezTo>
                      <a:pt x="536" y="769"/>
                      <a:pt x="531" y="769"/>
                      <a:pt x="525" y="769"/>
                    </a:cubicBezTo>
                    <a:cubicBezTo>
                      <a:pt x="358" y="769"/>
                      <a:pt x="217" y="640"/>
                      <a:pt x="207" y="472"/>
                    </a:cubicBezTo>
                    <a:lnTo>
                      <a:pt x="931" y="472"/>
                    </a:lnTo>
                    <a:lnTo>
                      <a:pt x="956" y="433"/>
                    </a:lnTo>
                    <a:cubicBezTo>
                      <a:pt x="958" y="415"/>
                      <a:pt x="958" y="397"/>
                      <a:pt x="956" y="379"/>
                    </a:cubicBezTo>
                    <a:cubicBezTo>
                      <a:pt x="942" y="164"/>
                      <a:pt x="765" y="1"/>
                      <a:pt x="55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0" name="Google Shape;800;p11"/>
              <p:cNvSpPr/>
              <p:nvPr/>
            </p:nvSpPr>
            <p:spPr>
              <a:xfrm>
                <a:off x="1055110" y="3118685"/>
                <a:ext cx="8919" cy="11078"/>
              </a:xfrm>
              <a:custGeom>
                <a:rect b="b" l="l" r="r" t="t"/>
                <a:pathLst>
                  <a:path extrusionOk="0" h="867" w="698">
                    <a:moveTo>
                      <a:pt x="379" y="0"/>
                    </a:moveTo>
                    <a:cubicBezTo>
                      <a:pt x="376" y="0"/>
                      <a:pt x="373" y="0"/>
                      <a:pt x="370" y="0"/>
                    </a:cubicBezTo>
                    <a:cubicBezTo>
                      <a:pt x="151" y="0"/>
                      <a:pt x="31" y="104"/>
                      <a:pt x="31" y="242"/>
                    </a:cubicBezTo>
                    <a:cubicBezTo>
                      <a:pt x="31" y="583"/>
                      <a:pt x="586" y="406"/>
                      <a:pt x="586" y="629"/>
                    </a:cubicBezTo>
                    <a:cubicBezTo>
                      <a:pt x="586" y="712"/>
                      <a:pt x="517" y="768"/>
                      <a:pt x="358" y="768"/>
                    </a:cubicBezTo>
                    <a:cubicBezTo>
                      <a:pt x="249" y="768"/>
                      <a:pt x="142" y="736"/>
                      <a:pt x="52" y="674"/>
                    </a:cubicBezTo>
                    <a:lnTo>
                      <a:pt x="1" y="765"/>
                    </a:lnTo>
                    <a:cubicBezTo>
                      <a:pt x="97" y="831"/>
                      <a:pt x="211" y="867"/>
                      <a:pt x="328" y="867"/>
                    </a:cubicBezTo>
                    <a:cubicBezTo>
                      <a:pt x="335" y="867"/>
                      <a:pt x="342" y="867"/>
                      <a:pt x="349" y="867"/>
                    </a:cubicBezTo>
                    <a:cubicBezTo>
                      <a:pt x="568" y="867"/>
                      <a:pt x="697" y="771"/>
                      <a:pt x="697" y="625"/>
                    </a:cubicBezTo>
                    <a:cubicBezTo>
                      <a:pt x="697" y="298"/>
                      <a:pt x="147" y="469"/>
                      <a:pt x="147" y="242"/>
                    </a:cubicBezTo>
                    <a:cubicBezTo>
                      <a:pt x="147" y="160"/>
                      <a:pt x="216" y="100"/>
                      <a:pt x="370" y="100"/>
                    </a:cubicBezTo>
                    <a:cubicBezTo>
                      <a:pt x="375" y="99"/>
                      <a:pt x="379" y="99"/>
                      <a:pt x="384" y="99"/>
                    </a:cubicBezTo>
                    <a:cubicBezTo>
                      <a:pt x="469" y="99"/>
                      <a:pt x="551" y="126"/>
                      <a:pt x="621" y="173"/>
                    </a:cubicBezTo>
                    <a:lnTo>
                      <a:pt x="667" y="78"/>
                    </a:lnTo>
                    <a:cubicBezTo>
                      <a:pt x="580" y="27"/>
                      <a:pt x="481" y="0"/>
                      <a:pt x="37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1" name="Google Shape;801;p11"/>
              <p:cNvSpPr/>
              <p:nvPr/>
            </p:nvSpPr>
            <p:spPr>
              <a:xfrm>
                <a:off x="1064961" y="3118685"/>
                <a:ext cx="8931" cy="11078"/>
              </a:xfrm>
              <a:custGeom>
                <a:rect b="b" l="l" r="r" t="t"/>
                <a:pathLst>
                  <a:path extrusionOk="0" h="867" w="699">
                    <a:moveTo>
                      <a:pt x="375" y="0"/>
                    </a:moveTo>
                    <a:cubicBezTo>
                      <a:pt x="372" y="0"/>
                      <a:pt x="369" y="0"/>
                      <a:pt x="366" y="0"/>
                    </a:cubicBezTo>
                    <a:cubicBezTo>
                      <a:pt x="152" y="0"/>
                      <a:pt x="30" y="104"/>
                      <a:pt x="30" y="242"/>
                    </a:cubicBezTo>
                    <a:cubicBezTo>
                      <a:pt x="30" y="583"/>
                      <a:pt x="581" y="406"/>
                      <a:pt x="581" y="629"/>
                    </a:cubicBezTo>
                    <a:cubicBezTo>
                      <a:pt x="581" y="712"/>
                      <a:pt x="516" y="768"/>
                      <a:pt x="353" y="768"/>
                    </a:cubicBezTo>
                    <a:cubicBezTo>
                      <a:pt x="246" y="768"/>
                      <a:pt x="141" y="735"/>
                      <a:pt x="53" y="674"/>
                    </a:cubicBezTo>
                    <a:lnTo>
                      <a:pt x="0" y="765"/>
                    </a:lnTo>
                    <a:cubicBezTo>
                      <a:pt x="96" y="831"/>
                      <a:pt x="212" y="867"/>
                      <a:pt x="329" y="867"/>
                    </a:cubicBezTo>
                    <a:cubicBezTo>
                      <a:pt x="336" y="867"/>
                      <a:pt x="343" y="867"/>
                      <a:pt x="350" y="867"/>
                    </a:cubicBezTo>
                    <a:cubicBezTo>
                      <a:pt x="569" y="867"/>
                      <a:pt x="698" y="771"/>
                      <a:pt x="698" y="625"/>
                    </a:cubicBezTo>
                    <a:cubicBezTo>
                      <a:pt x="698" y="298"/>
                      <a:pt x="147" y="469"/>
                      <a:pt x="147" y="242"/>
                    </a:cubicBezTo>
                    <a:cubicBezTo>
                      <a:pt x="147" y="160"/>
                      <a:pt x="216" y="100"/>
                      <a:pt x="366" y="100"/>
                    </a:cubicBezTo>
                    <a:cubicBezTo>
                      <a:pt x="371" y="99"/>
                      <a:pt x="376" y="99"/>
                      <a:pt x="381" y="99"/>
                    </a:cubicBezTo>
                    <a:cubicBezTo>
                      <a:pt x="466" y="99"/>
                      <a:pt x="549" y="125"/>
                      <a:pt x="620" y="173"/>
                    </a:cubicBezTo>
                    <a:lnTo>
                      <a:pt x="668" y="78"/>
                    </a:lnTo>
                    <a:cubicBezTo>
                      <a:pt x="579" y="27"/>
                      <a:pt x="477" y="0"/>
                      <a:pt x="37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2" name="Google Shape;802;p11"/>
              <p:cNvSpPr/>
              <p:nvPr/>
            </p:nvSpPr>
            <p:spPr>
              <a:xfrm>
                <a:off x="1075682" y="3118673"/>
                <a:ext cx="9174" cy="11129"/>
              </a:xfrm>
              <a:custGeom>
                <a:rect b="b" l="l" r="r" t="t"/>
                <a:pathLst>
                  <a:path extrusionOk="0" h="871" w="718">
                    <a:moveTo>
                      <a:pt x="601" y="468"/>
                    </a:moveTo>
                    <a:lnTo>
                      <a:pt x="601" y="605"/>
                    </a:lnTo>
                    <a:cubicBezTo>
                      <a:pt x="559" y="710"/>
                      <a:pt x="458" y="778"/>
                      <a:pt x="346" y="778"/>
                    </a:cubicBezTo>
                    <a:cubicBezTo>
                      <a:pt x="341" y="778"/>
                      <a:pt x="335" y="778"/>
                      <a:pt x="329" y="778"/>
                    </a:cubicBezTo>
                    <a:cubicBezTo>
                      <a:pt x="195" y="778"/>
                      <a:pt x="113" y="704"/>
                      <a:pt x="113" y="618"/>
                    </a:cubicBezTo>
                    <a:cubicBezTo>
                      <a:pt x="113" y="533"/>
                      <a:pt x="170" y="468"/>
                      <a:pt x="333" y="468"/>
                    </a:cubicBezTo>
                    <a:close/>
                    <a:moveTo>
                      <a:pt x="412" y="0"/>
                    </a:moveTo>
                    <a:cubicBezTo>
                      <a:pt x="398" y="0"/>
                      <a:pt x="385" y="1"/>
                      <a:pt x="371" y="3"/>
                    </a:cubicBezTo>
                    <a:cubicBezTo>
                      <a:pt x="367" y="3"/>
                      <a:pt x="362" y="3"/>
                      <a:pt x="358" y="3"/>
                    </a:cubicBezTo>
                    <a:cubicBezTo>
                      <a:pt x="236" y="3"/>
                      <a:pt x="118" y="43"/>
                      <a:pt x="23" y="119"/>
                    </a:cubicBezTo>
                    <a:lnTo>
                      <a:pt x="74" y="206"/>
                    </a:lnTo>
                    <a:cubicBezTo>
                      <a:pt x="152" y="139"/>
                      <a:pt x="250" y="102"/>
                      <a:pt x="353" y="102"/>
                    </a:cubicBezTo>
                    <a:cubicBezTo>
                      <a:pt x="355" y="102"/>
                      <a:pt x="357" y="102"/>
                      <a:pt x="359" y="102"/>
                    </a:cubicBezTo>
                    <a:cubicBezTo>
                      <a:pt x="369" y="100"/>
                      <a:pt x="378" y="100"/>
                      <a:pt x="388" y="100"/>
                    </a:cubicBezTo>
                    <a:cubicBezTo>
                      <a:pt x="395" y="100"/>
                      <a:pt x="402" y="100"/>
                      <a:pt x="408" y="101"/>
                    </a:cubicBezTo>
                    <a:cubicBezTo>
                      <a:pt x="524" y="111"/>
                      <a:pt x="610" y="215"/>
                      <a:pt x="599" y="330"/>
                    </a:cubicBezTo>
                    <a:lnTo>
                      <a:pt x="599" y="381"/>
                    </a:lnTo>
                    <a:lnTo>
                      <a:pt x="327" y="381"/>
                    </a:lnTo>
                    <a:cubicBezTo>
                      <a:pt x="83" y="381"/>
                      <a:pt x="0" y="477"/>
                      <a:pt x="0" y="623"/>
                    </a:cubicBezTo>
                    <a:cubicBezTo>
                      <a:pt x="0" y="770"/>
                      <a:pt x="117" y="869"/>
                      <a:pt x="311" y="869"/>
                    </a:cubicBezTo>
                    <a:cubicBezTo>
                      <a:pt x="320" y="870"/>
                      <a:pt x="330" y="870"/>
                      <a:pt x="339" y="870"/>
                    </a:cubicBezTo>
                    <a:cubicBezTo>
                      <a:pt x="445" y="870"/>
                      <a:pt x="546" y="817"/>
                      <a:pt x="604" y="726"/>
                    </a:cubicBezTo>
                    <a:lnTo>
                      <a:pt x="604" y="860"/>
                    </a:lnTo>
                    <a:lnTo>
                      <a:pt x="716" y="860"/>
                    </a:lnTo>
                    <a:lnTo>
                      <a:pt x="716" y="335"/>
                    </a:lnTo>
                    <a:cubicBezTo>
                      <a:pt x="718" y="312"/>
                      <a:pt x="718" y="288"/>
                      <a:pt x="715" y="266"/>
                    </a:cubicBezTo>
                    <a:cubicBezTo>
                      <a:pt x="694" y="113"/>
                      <a:pt x="562" y="0"/>
                      <a:pt x="41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3" name="Google Shape;803;p11"/>
              <p:cNvSpPr/>
              <p:nvPr/>
            </p:nvSpPr>
            <p:spPr>
              <a:xfrm>
                <a:off x="1086262" y="3118545"/>
                <a:ext cx="13327" cy="15384"/>
              </a:xfrm>
              <a:custGeom>
                <a:rect b="b" l="l" r="r" t="t"/>
                <a:pathLst>
                  <a:path extrusionOk="0" h="1204" w="1043">
                    <a:moveTo>
                      <a:pt x="571" y="90"/>
                    </a:moveTo>
                    <a:cubicBezTo>
                      <a:pt x="742" y="90"/>
                      <a:pt x="904" y="227"/>
                      <a:pt x="896" y="427"/>
                    </a:cubicBezTo>
                    <a:lnTo>
                      <a:pt x="879" y="426"/>
                    </a:lnTo>
                    <a:lnTo>
                      <a:pt x="879" y="430"/>
                    </a:lnTo>
                    <a:cubicBezTo>
                      <a:pt x="879" y="600"/>
                      <a:pt x="741" y="736"/>
                      <a:pt x="573" y="736"/>
                    </a:cubicBezTo>
                    <a:lnTo>
                      <a:pt x="559" y="736"/>
                    </a:lnTo>
                    <a:cubicBezTo>
                      <a:pt x="273" y="724"/>
                      <a:pt x="142" y="372"/>
                      <a:pt x="354" y="177"/>
                    </a:cubicBezTo>
                    <a:cubicBezTo>
                      <a:pt x="418" y="117"/>
                      <a:pt x="495" y="90"/>
                      <a:pt x="571" y="90"/>
                    </a:cubicBezTo>
                    <a:close/>
                    <a:moveTo>
                      <a:pt x="431" y="0"/>
                    </a:moveTo>
                    <a:cubicBezTo>
                      <a:pt x="201" y="0"/>
                      <a:pt x="1" y="187"/>
                      <a:pt x="1" y="432"/>
                    </a:cubicBezTo>
                    <a:cubicBezTo>
                      <a:pt x="1" y="677"/>
                      <a:pt x="202" y="864"/>
                      <a:pt x="432" y="864"/>
                    </a:cubicBezTo>
                    <a:cubicBezTo>
                      <a:pt x="473" y="864"/>
                      <a:pt x="515" y="858"/>
                      <a:pt x="556" y="846"/>
                    </a:cubicBezTo>
                    <a:cubicBezTo>
                      <a:pt x="562" y="846"/>
                      <a:pt x="568" y="846"/>
                      <a:pt x="573" y="846"/>
                    </a:cubicBezTo>
                    <a:cubicBezTo>
                      <a:pt x="701" y="846"/>
                      <a:pt x="821" y="783"/>
                      <a:pt x="893" y="676"/>
                    </a:cubicBezTo>
                    <a:lnTo>
                      <a:pt x="893" y="789"/>
                    </a:lnTo>
                    <a:cubicBezTo>
                      <a:pt x="893" y="1001"/>
                      <a:pt x="793" y="1095"/>
                      <a:pt x="577" y="1095"/>
                    </a:cubicBezTo>
                    <a:cubicBezTo>
                      <a:pt x="573" y="1095"/>
                      <a:pt x="569" y="1095"/>
                      <a:pt x="565" y="1095"/>
                    </a:cubicBezTo>
                    <a:cubicBezTo>
                      <a:pt x="446" y="1095"/>
                      <a:pt x="332" y="1054"/>
                      <a:pt x="241" y="978"/>
                    </a:cubicBezTo>
                    <a:lnTo>
                      <a:pt x="181" y="1070"/>
                    </a:lnTo>
                    <a:cubicBezTo>
                      <a:pt x="289" y="1153"/>
                      <a:pt x="422" y="1199"/>
                      <a:pt x="558" y="1199"/>
                    </a:cubicBezTo>
                    <a:cubicBezTo>
                      <a:pt x="565" y="1199"/>
                      <a:pt x="571" y="1199"/>
                      <a:pt x="577" y="1199"/>
                    </a:cubicBezTo>
                    <a:cubicBezTo>
                      <a:pt x="598" y="1202"/>
                      <a:pt x="618" y="1203"/>
                      <a:pt x="638" y="1203"/>
                    </a:cubicBezTo>
                    <a:cubicBezTo>
                      <a:pt x="658" y="1203"/>
                      <a:pt x="679" y="1202"/>
                      <a:pt x="699" y="1199"/>
                    </a:cubicBezTo>
                    <a:cubicBezTo>
                      <a:pt x="903" y="1164"/>
                      <a:pt x="1043" y="971"/>
                      <a:pt x="1008" y="767"/>
                    </a:cubicBezTo>
                    <a:lnTo>
                      <a:pt x="1008" y="22"/>
                    </a:lnTo>
                    <a:lnTo>
                      <a:pt x="896" y="26"/>
                    </a:lnTo>
                    <a:lnTo>
                      <a:pt x="896" y="190"/>
                    </a:lnTo>
                    <a:cubicBezTo>
                      <a:pt x="824" y="83"/>
                      <a:pt x="705" y="18"/>
                      <a:pt x="577" y="18"/>
                    </a:cubicBezTo>
                    <a:cubicBezTo>
                      <a:pt x="570" y="18"/>
                      <a:pt x="563" y="19"/>
                      <a:pt x="556" y="19"/>
                    </a:cubicBezTo>
                    <a:cubicBezTo>
                      <a:pt x="514" y="6"/>
                      <a:pt x="472" y="0"/>
                      <a:pt x="43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4" name="Google Shape;804;p11"/>
              <p:cNvSpPr/>
              <p:nvPr/>
            </p:nvSpPr>
            <p:spPr>
              <a:xfrm>
                <a:off x="1083911" y="3109013"/>
                <a:ext cx="29644" cy="27625"/>
              </a:xfrm>
              <a:custGeom>
                <a:rect b="b" l="l" r="r" t="t"/>
                <a:pathLst>
                  <a:path extrusionOk="0" h="2162" w="2320">
                    <a:moveTo>
                      <a:pt x="1830" y="849"/>
                    </a:moveTo>
                    <a:cubicBezTo>
                      <a:pt x="1994" y="849"/>
                      <a:pt x="2127" y="978"/>
                      <a:pt x="2130" y="1142"/>
                    </a:cubicBezTo>
                    <a:lnTo>
                      <a:pt x="1528" y="1142"/>
                    </a:lnTo>
                    <a:cubicBezTo>
                      <a:pt x="1531" y="978"/>
                      <a:pt x="1666" y="849"/>
                      <a:pt x="1830" y="849"/>
                    </a:cubicBezTo>
                    <a:close/>
                    <a:moveTo>
                      <a:pt x="1184" y="1"/>
                    </a:moveTo>
                    <a:cubicBezTo>
                      <a:pt x="697" y="1"/>
                      <a:pt x="259" y="331"/>
                      <a:pt x="137" y="819"/>
                    </a:cubicBezTo>
                    <a:cubicBezTo>
                      <a:pt x="0" y="1370"/>
                      <a:pt x="311" y="1933"/>
                      <a:pt x="851" y="2108"/>
                    </a:cubicBezTo>
                    <a:cubicBezTo>
                      <a:pt x="962" y="2145"/>
                      <a:pt x="1075" y="2162"/>
                      <a:pt x="1186" y="2162"/>
                    </a:cubicBezTo>
                    <a:cubicBezTo>
                      <a:pt x="1615" y="2162"/>
                      <a:pt x="2018" y="1904"/>
                      <a:pt x="2187" y="1487"/>
                    </a:cubicBezTo>
                    <a:lnTo>
                      <a:pt x="2123" y="1413"/>
                    </a:lnTo>
                    <a:cubicBezTo>
                      <a:pt x="2058" y="1486"/>
                      <a:pt x="1966" y="1526"/>
                      <a:pt x="1870" y="1526"/>
                    </a:cubicBezTo>
                    <a:cubicBezTo>
                      <a:pt x="1868" y="1526"/>
                      <a:pt x="1866" y="1526"/>
                      <a:pt x="1865" y="1526"/>
                    </a:cubicBezTo>
                    <a:lnTo>
                      <a:pt x="1859" y="1526"/>
                    </a:lnTo>
                    <a:cubicBezTo>
                      <a:pt x="1853" y="1526"/>
                      <a:pt x="1848" y="1526"/>
                      <a:pt x="1842" y="1526"/>
                    </a:cubicBezTo>
                    <a:cubicBezTo>
                      <a:pt x="1675" y="1526"/>
                      <a:pt x="1537" y="1396"/>
                      <a:pt x="1528" y="1229"/>
                    </a:cubicBezTo>
                    <a:lnTo>
                      <a:pt x="2238" y="1229"/>
                    </a:lnTo>
                    <a:cubicBezTo>
                      <a:pt x="2238" y="1215"/>
                      <a:pt x="2261" y="1194"/>
                      <a:pt x="2261" y="1194"/>
                    </a:cubicBezTo>
                    <a:cubicBezTo>
                      <a:pt x="2319" y="630"/>
                      <a:pt x="1932" y="115"/>
                      <a:pt x="1374" y="17"/>
                    </a:cubicBezTo>
                    <a:cubicBezTo>
                      <a:pt x="1310" y="6"/>
                      <a:pt x="1247" y="1"/>
                      <a:pt x="118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5" name="Google Shape;805;p11"/>
              <p:cNvSpPr/>
              <p:nvPr/>
            </p:nvSpPr>
            <p:spPr>
              <a:xfrm>
                <a:off x="1114602" y="3127553"/>
                <a:ext cx="2211" cy="2236"/>
              </a:xfrm>
              <a:custGeom>
                <a:rect b="b" l="l" r="r" t="t"/>
                <a:pathLst>
                  <a:path extrusionOk="0" h="175" w="173">
                    <a:moveTo>
                      <a:pt x="87" y="1"/>
                    </a:moveTo>
                    <a:cubicBezTo>
                      <a:pt x="43" y="1"/>
                      <a:pt x="0" y="30"/>
                      <a:pt x="0" y="87"/>
                    </a:cubicBezTo>
                    <a:cubicBezTo>
                      <a:pt x="0" y="135"/>
                      <a:pt x="39" y="174"/>
                      <a:pt x="87" y="174"/>
                    </a:cubicBezTo>
                    <a:cubicBezTo>
                      <a:pt x="134" y="174"/>
                      <a:pt x="173" y="135"/>
                      <a:pt x="173" y="87"/>
                    </a:cubicBezTo>
                    <a:cubicBezTo>
                      <a:pt x="173" y="29"/>
                      <a:pt x="130" y="1"/>
                      <a:pt x="8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6" name="Google Shape;806;p11"/>
              <p:cNvSpPr/>
              <p:nvPr/>
            </p:nvSpPr>
            <p:spPr>
              <a:xfrm>
                <a:off x="1118998" y="3127553"/>
                <a:ext cx="2223" cy="2236"/>
              </a:xfrm>
              <a:custGeom>
                <a:rect b="b" l="l" r="r" t="t"/>
                <a:pathLst>
                  <a:path extrusionOk="0" h="175" w="174">
                    <a:moveTo>
                      <a:pt x="87" y="1"/>
                    </a:moveTo>
                    <a:cubicBezTo>
                      <a:pt x="44" y="1"/>
                      <a:pt x="1" y="30"/>
                      <a:pt x="1" y="87"/>
                    </a:cubicBezTo>
                    <a:cubicBezTo>
                      <a:pt x="1" y="135"/>
                      <a:pt x="39" y="174"/>
                      <a:pt x="87" y="174"/>
                    </a:cubicBezTo>
                    <a:cubicBezTo>
                      <a:pt x="135" y="174"/>
                      <a:pt x="172" y="135"/>
                      <a:pt x="174" y="87"/>
                    </a:cubicBezTo>
                    <a:cubicBezTo>
                      <a:pt x="173" y="29"/>
                      <a:pt x="130" y="1"/>
                      <a:pt x="8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7" name="Google Shape;807;p11"/>
              <p:cNvSpPr/>
              <p:nvPr/>
            </p:nvSpPr>
            <p:spPr>
              <a:xfrm>
                <a:off x="1123329" y="3127476"/>
                <a:ext cx="2670" cy="2338"/>
              </a:xfrm>
              <a:custGeom>
                <a:rect b="b" l="l" r="r" t="t"/>
                <a:pathLst>
                  <a:path extrusionOk="0" h="183" w="209">
                    <a:moveTo>
                      <a:pt x="108" y="1"/>
                    </a:moveTo>
                    <a:cubicBezTo>
                      <a:pt x="102" y="1"/>
                      <a:pt x="95" y="2"/>
                      <a:pt x="89" y="3"/>
                    </a:cubicBezTo>
                    <a:lnTo>
                      <a:pt x="84" y="3"/>
                    </a:lnTo>
                    <a:cubicBezTo>
                      <a:pt x="36" y="6"/>
                      <a:pt x="0" y="47"/>
                      <a:pt x="2" y="93"/>
                    </a:cubicBezTo>
                    <a:lnTo>
                      <a:pt x="2" y="95"/>
                    </a:lnTo>
                    <a:cubicBezTo>
                      <a:pt x="2" y="141"/>
                      <a:pt x="41" y="180"/>
                      <a:pt x="89" y="180"/>
                    </a:cubicBezTo>
                    <a:cubicBezTo>
                      <a:pt x="95" y="182"/>
                      <a:pt x="101" y="182"/>
                      <a:pt x="108" y="182"/>
                    </a:cubicBezTo>
                    <a:cubicBezTo>
                      <a:pt x="114" y="182"/>
                      <a:pt x="121" y="182"/>
                      <a:pt x="128" y="180"/>
                    </a:cubicBezTo>
                    <a:cubicBezTo>
                      <a:pt x="177" y="170"/>
                      <a:pt x="209" y="122"/>
                      <a:pt x="197" y="72"/>
                    </a:cubicBezTo>
                    <a:cubicBezTo>
                      <a:pt x="188" y="29"/>
                      <a:pt x="149" y="1"/>
                      <a:pt x="10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8" name="Google Shape;808;p11"/>
              <p:cNvSpPr/>
              <p:nvPr/>
            </p:nvSpPr>
            <p:spPr>
              <a:xfrm>
                <a:off x="870002" y="3110457"/>
                <a:ext cx="24482" cy="28289"/>
              </a:xfrm>
              <a:custGeom>
                <a:rect b="b" l="l" r="r" t="t"/>
                <a:pathLst>
                  <a:path extrusionOk="0" h="2214" w="1916">
                    <a:moveTo>
                      <a:pt x="1467" y="0"/>
                    </a:moveTo>
                    <a:cubicBezTo>
                      <a:pt x="1358" y="0"/>
                      <a:pt x="1249" y="45"/>
                      <a:pt x="1169" y="133"/>
                    </a:cubicBezTo>
                    <a:lnTo>
                      <a:pt x="201" y="1296"/>
                    </a:lnTo>
                    <a:cubicBezTo>
                      <a:pt x="0" y="1535"/>
                      <a:pt x="33" y="1889"/>
                      <a:pt x="273" y="2087"/>
                    </a:cubicBezTo>
                    <a:cubicBezTo>
                      <a:pt x="377" y="2172"/>
                      <a:pt x="502" y="2213"/>
                      <a:pt x="626" y="2213"/>
                    </a:cubicBezTo>
                    <a:cubicBezTo>
                      <a:pt x="790" y="2213"/>
                      <a:pt x="952" y="2141"/>
                      <a:pt x="1061" y="2003"/>
                    </a:cubicBezTo>
                    <a:lnTo>
                      <a:pt x="1842" y="1065"/>
                    </a:lnTo>
                    <a:lnTo>
                      <a:pt x="1759" y="996"/>
                    </a:lnTo>
                    <a:lnTo>
                      <a:pt x="1019" y="1869"/>
                    </a:lnTo>
                    <a:cubicBezTo>
                      <a:pt x="930" y="1989"/>
                      <a:pt x="794" y="2052"/>
                      <a:pt x="656" y="2052"/>
                    </a:cubicBezTo>
                    <a:cubicBezTo>
                      <a:pt x="554" y="2052"/>
                      <a:pt x="452" y="2018"/>
                      <a:pt x="368" y="1947"/>
                    </a:cubicBezTo>
                    <a:cubicBezTo>
                      <a:pt x="168" y="1781"/>
                      <a:pt x="152" y="1481"/>
                      <a:pt x="330" y="1291"/>
                    </a:cubicBezTo>
                    <a:lnTo>
                      <a:pt x="1260" y="181"/>
                    </a:lnTo>
                    <a:cubicBezTo>
                      <a:pt x="1317" y="103"/>
                      <a:pt x="1405" y="62"/>
                      <a:pt x="1493" y="62"/>
                    </a:cubicBezTo>
                    <a:cubicBezTo>
                      <a:pt x="1564" y="62"/>
                      <a:pt x="1635" y="88"/>
                      <a:pt x="1692" y="142"/>
                    </a:cubicBezTo>
                    <a:cubicBezTo>
                      <a:pt x="1812" y="245"/>
                      <a:pt x="1827" y="428"/>
                      <a:pt x="1726" y="551"/>
                    </a:cubicBezTo>
                    <a:lnTo>
                      <a:pt x="938" y="1494"/>
                    </a:lnTo>
                    <a:cubicBezTo>
                      <a:pt x="905" y="1521"/>
                      <a:pt x="870" y="1532"/>
                      <a:pt x="835" y="1532"/>
                    </a:cubicBezTo>
                    <a:cubicBezTo>
                      <a:pt x="722" y="1532"/>
                      <a:pt x="624" y="1408"/>
                      <a:pt x="692" y="1287"/>
                    </a:cubicBezTo>
                    <a:lnTo>
                      <a:pt x="1296" y="559"/>
                    </a:lnTo>
                    <a:lnTo>
                      <a:pt x="1213" y="491"/>
                    </a:lnTo>
                    <a:lnTo>
                      <a:pt x="632" y="1188"/>
                    </a:lnTo>
                    <a:lnTo>
                      <a:pt x="605" y="1218"/>
                    </a:lnTo>
                    <a:cubicBezTo>
                      <a:pt x="536" y="1333"/>
                      <a:pt x="560" y="1481"/>
                      <a:pt x="662" y="1568"/>
                    </a:cubicBezTo>
                    <a:cubicBezTo>
                      <a:pt x="712" y="1610"/>
                      <a:pt x="775" y="1632"/>
                      <a:pt x="837" y="1632"/>
                    </a:cubicBezTo>
                    <a:cubicBezTo>
                      <a:pt x="899" y="1632"/>
                      <a:pt x="961" y="1610"/>
                      <a:pt x="1010" y="1568"/>
                    </a:cubicBezTo>
                    <a:lnTo>
                      <a:pt x="1782" y="646"/>
                    </a:lnTo>
                    <a:cubicBezTo>
                      <a:pt x="1916" y="476"/>
                      <a:pt x="1892" y="232"/>
                      <a:pt x="1725" y="95"/>
                    </a:cubicBezTo>
                    <a:cubicBezTo>
                      <a:pt x="1650" y="31"/>
                      <a:pt x="1558" y="0"/>
                      <a:pt x="1467" y="0"/>
                    </a:cubicBezTo>
                    <a:close/>
                  </a:path>
                </a:pathLst>
              </a:custGeom>
              <a:solidFill>
                <a:srgbClr val="E0E0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9" name="Google Shape;809;p11"/>
              <p:cNvSpPr/>
              <p:nvPr/>
            </p:nvSpPr>
            <p:spPr>
              <a:xfrm>
                <a:off x="1403144" y="2993338"/>
                <a:ext cx="1885678" cy="2888"/>
              </a:xfrm>
              <a:custGeom>
                <a:rect b="b" l="l" r="r" t="t"/>
                <a:pathLst>
                  <a:path extrusionOk="0" h="226" w="147578">
                    <a:moveTo>
                      <a:pt x="147578" y="0"/>
                    </a:moveTo>
                    <a:cubicBezTo>
                      <a:pt x="65935" y="0"/>
                      <a:pt x="0" y="51"/>
                      <a:pt x="0" y="113"/>
                    </a:cubicBezTo>
                    <a:cubicBezTo>
                      <a:pt x="0" y="174"/>
                      <a:pt x="65935" y="225"/>
                      <a:pt x="147578" y="225"/>
                    </a:cubicBezTo>
                    <a:lnTo>
                      <a:pt x="147578"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10" name="Google Shape;810;p11"/>
            <p:cNvGrpSpPr/>
            <p:nvPr/>
          </p:nvGrpSpPr>
          <p:grpSpPr>
            <a:xfrm>
              <a:off x="5292539" y="5386464"/>
              <a:ext cx="466996" cy="534650"/>
              <a:chOff x="2766375" y="3276792"/>
              <a:chExt cx="473483" cy="542022"/>
            </a:xfrm>
          </p:grpSpPr>
          <p:sp>
            <p:nvSpPr>
              <p:cNvPr id="811" name="Google Shape;811;p11"/>
              <p:cNvSpPr/>
              <p:nvPr/>
            </p:nvSpPr>
            <p:spPr>
              <a:xfrm>
                <a:off x="2767078" y="3278888"/>
                <a:ext cx="470723" cy="539351"/>
              </a:xfrm>
              <a:custGeom>
                <a:rect b="b" l="l" r="r" t="t"/>
                <a:pathLst>
                  <a:path extrusionOk="0" h="42211" w="36840">
                    <a:moveTo>
                      <a:pt x="1" y="1"/>
                    </a:moveTo>
                    <a:lnTo>
                      <a:pt x="1" y="42210"/>
                    </a:lnTo>
                    <a:lnTo>
                      <a:pt x="36840" y="42210"/>
                    </a:lnTo>
                    <a:lnTo>
                      <a:pt x="36840" y="1"/>
                    </a:lnTo>
                    <a:close/>
                  </a:path>
                </a:pathLst>
              </a:custGeom>
              <a:solidFill>
                <a:srgbClr val="EBEB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2" name="Google Shape;812;p11"/>
              <p:cNvSpPr/>
              <p:nvPr/>
            </p:nvSpPr>
            <p:spPr>
              <a:xfrm>
                <a:off x="2766375" y="3276792"/>
                <a:ext cx="473483" cy="542022"/>
              </a:xfrm>
              <a:custGeom>
                <a:rect b="b" l="l" r="r" t="t"/>
                <a:pathLst>
                  <a:path extrusionOk="0" h="42420" w="37056">
                    <a:moveTo>
                      <a:pt x="0" y="1"/>
                    </a:moveTo>
                    <a:lnTo>
                      <a:pt x="0" y="42419"/>
                    </a:lnTo>
                    <a:lnTo>
                      <a:pt x="95" y="42419"/>
                    </a:lnTo>
                    <a:lnTo>
                      <a:pt x="26868" y="42367"/>
                    </a:lnTo>
                    <a:lnTo>
                      <a:pt x="34320" y="42346"/>
                    </a:lnTo>
                    <a:lnTo>
                      <a:pt x="34281" y="42346"/>
                    </a:lnTo>
                    <a:lnTo>
                      <a:pt x="26808" y="42320"/>
                    </a:lnTo>
                    <a:lnTo>
                      <a:pt x="198" y="42273"/>
                    </a:lnTo>
                    <a:lnTo>
                      <a:pt x="198" y="42273"/>
                    </a:lnTo>
                    <a:lnTo>
                      <a:pt x="198" y="268"/>
                    </a:lnTo>
                    <a:lnTo>
                      <a:pt x="36827" y="268"/>
                    </a:lnTo>
                    <a:cubicBezTo>
                      <a:pt x="36844" y="12801"/>
                      <a:pt x="36874" y="23305"/>
                      <a:pt x="36874" y="30685"/>
                    </a:cubicBezTo>
                    <a:cubicBezTo>
                      <a:pt x="36899" y="34385"/>
                      <a:pt x="36899" y="37300"/>
                      <a:pt x="36899" y="39300"/>
                    </a:cubicBezTo>
                    <a:lnTo>
                      <a:pt x="36899" y="42376"/>
                    </a:lnTo>
                    <a:cubicBezTo>
                      <a:pt x="36950" y="42305"/>
                      <a:pt x="36979" y="42220"/>
                      <a:pt x="36977" y="42133"/>
                    </a:cubicBezTo>
                    <a:lnTo>
                      <a:pt x="36977" y="39294"/>
                    </a:lnTo>
                    <a:cubicBezTo>
                      <a:pt x="36982" y="37282"/>
                      <a:pt x="37004" y="34376"/>
                      <a:pt x="37004" y="30680"/>
                    </a:cubicBezTo>
                    <a:cubicBezTo>
                      <a:pt x="37016" y="23263"/>
                      <a:pt x="37034" y="12702"/>
                      <a:pt x="37055" y="100"/>
                    </a:cubicBezTo>
                    <a:lnTo>
                      <a:pt x="37055"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3" name="Google Shape;813;p11"/>
              <p:cNvSpPr/>
              <p:nvPr/>
            </p:nvSpPr>
            <p:spPr>
              <a:xfrm>
                <a:off x="2838248" y="3426902"/>
                <a:ext cx="111394" cy="137511"/>
              </a:xfrm>
              <a:custGeom>
                <a:rect b="b" l="l" r="r" t="t"/>
                <a:pathLst>
                  <a:path extrusionOk="0" h="10762" w="8718">
                    <a:moveTo>
                      <a:pt x="4873" y="0"/>
                    </a:moveTo>
                    <a:cubicBezTo>
                      <a:pt x="4161" y="0"/>
                      <a:pt x="3380" y="3255"/>
                      <a:pt x="3309" y="3599"/>
                    </a:cubicBezTo>
                    <a:cubicBezTo>
                      <a:pt x="3286" y="3696"/>
                      <a:pt x="3213" y="3738"/>
                      <a:pt x="3136" y="3738"/>
                    </a:cubicBezTo>
                    <a:cubicBezTo>
                      <a:pt x="3016" y="3738"/>
                      <a:pt x="2889" y="3635"/>
                      <a:pt x="2933" y="3470"/>
                    </a:cubicBezTo>
                    <a:cubicBezTo>
                      <a:pt x="3007" y="3199"/>
                      <a:pt x="4058" y="222"/>
                      <a:pt x="3312" y="24"/>
                    </a:cubicBezTo>
                    <a:cubicBezTo>
                      <a:pt x="3296" y="19"/>
                      <a:pt x="3280" y="17"/>
                      <a:pt x="3264" y="17"/>
                    </a:cubicBezTo>
                    <a:cubicBezTo>
                      <a:pt x="2705" y="17"/>
                      <a:pt x="2396" y="2689"/>
                      <a:pt x="1977" y="3346"/>
                    </a:cubicBezTo>
                    <a:cubicBezTo>
                      <a:pt x="1932" y="3414"/>
                      <a:pt x="1898" y="3444"/>
                      <a:pt x="1875" y="3444"/>
                    </a:cubicBezTo>
                    <a:cubicBezTo>
                      <a:pt x="1669" y="3444"/>
                      <a:pt x="2214" y="1096"/>
                      <a:pt x="1804" y="966"/>
                    </a:cubicBezTo>
                    <a:cubicBezTo>
                      <a:pt x="1774" y="955"/>
                      <a:pt x="1741" y="945"/>
                      <a:pt x="1707" y="945"/>
                    </a:cubicBezTo>
                    <a:cubicBezTo>
                      <a:pt x="1536" y="945"/>
                      <a:pt x="1332" y="1192"/>
                      <a:pt x="1189" y="2715"/>
                    </a:cubicBezTo>
                    <a:cubicBezTo>
                      <a:pt x="1120" y="4167"/>
                      <a:pt x="920" y="5608"/>
                      <a:pt x="590" y="7022"/>
                    </a:cubicBezTo>
                    <a:lnTo>
                      <a:pt x="0" y="9439"/>
                    </a:lnTo>
                    <a:lnTo>
                      <a:pt x="3562" y="10761"/>
                    </a:lnTo>
                    <a:lnTo>
                      <a:pt x="3872" y="9469"/>
                    </a:lnTo>
                    <a:cubicBezTo>
                      <a:pt x="4550" y="9320"/>
                      <a:pt x="5131" y="8889"/>
                      <a:pt x="5470" y="8285"/>
                    </a:cubicBezTo>
                    <a:cubicBezTo>
                      <a:pt x="5676" y="7903"/>
                      <a:pt x="5943" y="7559"/>
                      <a:pt x="6263" y="7268"/>
                    </a:cubicBezTo>
                    <a:cubicBezTo>
                      <a:pt x="6503" y="7031"/>
                      <a:pt x="6770" y="6822"/>
                      <a:pt x="7059" y="6648"/>
                    </a:cubicBezTo>
                    <a:cubicBezTo>
                      <a:pt x="7420" y="6432"/>
                      <a:pt x="7811" y="6267"/>
                      <a:pt x="8217" y="6157"/>
                    </a:cubicBezTo>
                    <a:cubicBezTo>
                      <a:pt x="8602" y="6093"/>
                      <a:pt x="8717" y="5623"/>
                      <a:pt x="8407" y="5450"/>
                    </a:cubicBezTo>
                    <a:cubicBezTo>
                      <a:pt x="8334" y="5410"/>
                      <a:pt x="8219" y="5388"/>
                      <a:pt x="8073" y="5388"/>
                    </a:cubicBezTo>
                    <a:cubicBezTo>
                      <a:pt x="7600" y="5388"/>
                      <a:pt x="6796" y="5613"/>
                      <a:pt x="6000" y="6139"/>
                    </a:cubicBezTo>
                    <a:cubicBezTo>
                      <a:pt x="5842" y="6244"/>
                      <a:pt x="5721" y="6290"/>
                      <a:pt x="5631" y="6290"/>
                    </a:cubicBezTo>
                    <a:cubicBezTo>
                      <a:pt x="5131" y="6290"/>
                      <a:pt x="5591" y="4867"/>
                      <a:pt x="5763" y="4300"/>
                    </a:cubicBezTo>
                    <a:cubicBezTo>
                      <a:pt x="5966" y="3632"/>
                      <a:pt x="6595" y="1600"/>
                      <a:pt x="6344" y="1286"/>
                    </a:cubicBezTo>
                    <a:cubicBezTo>
                      <a:pt x="6262" y="1183"/>
                      <a:pt x="6169" y="1129"/>
                      <a:pt x="6074" y="1129"/>
                    </a:cubicBezTo>
                    <a:cubicBezTo>
                      <a:pt x="5877" y="1129"/>
                      <a:pt x="5667" y="1354"/>
                      <a:pt x="5517" y="1832"/>
                    </a:cubicBezTo>
                    <a:cubicBezTo>
                      <a:pt x="5301" y="2523"/>
                      <a:pt x="4647" y="4422"/>
                      <a:pt x="4291" y="4422"/>
                    </a:cubicBezTo>
                    <a:cubicBezTo>
                      <a:pt x="4280" y="4422"/>
                      <a:pt x="4270" y="4421"/>
                      <a:pt x="4260" y="4417"/>
                    </a:cubicBezTo>
                    <a:cubicBezTo>
                      <a:pt x="3911" y="4300"/>
                      <a:pt x="5097" y="902"/>
                      <a:pt x="5097" y="902"/>
                    </a:cubicBezTo>
                    <a:cubicBezTo>
                      <a:pt x="5097" y="902"/>
                      <a:pt x="5359" y="162"/>
                      <a:pt x="4954" y="15"/>
                    </a:cubicBezTo>
                    <a:cubicBezTo>
                      <a:pt x="4927" y="5"/>
                      <a:pt x="4900" y="0"/>
                      <a:pt x="4873" y="0"/>
                    </a:cubicBezTo>
                    <a:close/>
                  </a:path>
                </a:pathLst>
              </a:custGeom>
              <a:solidFill>
                <a:srgbClr val="FFBE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4" name="Google Shape;814;p11"/>
              <p:cNvSpPr/>
              <p:nvPr/>
            </p:nvSpPr>
            <p:spPr>
              <a:xfrm>
                <a:off x="2855204" y="3499709"/>
                <a:ext cx="34844" cy="22118"/>
              </a:xfrm>
              <a:custGeom>
                <a:rect b="b" l="l" r="r" t="t"/>
                <a:pathLst>
                  <a:path extrusionOk="0" h="1731" w="2727">
                    <a:moveTo>
                      <a:pt x="6" y="1"/>
                    </a:moveTo>
                    <a:cubicBezTo>
                      <a:pt x="2" y="1"/>
                      <a:pt x="0" y="2"/>
                      <a:pt x="0" y="3"/>
                    </a:cubicBezTo>
                    <a:cubicBezTo>
                      <a:pt x="161" y="81"/>
                      <a:pt x="315" y="168"/>
                      <a:pt x="465" y="266"/>
                    </a:cubicBezTo>
                    <a:cubicBezTo>
                      <a:pt x="814" y="518"/>
                      <a:pt x="1072" y="877"/>
                      <a:pt x="1201" y="1286"/>
                    </a:cubicBezTo>
                    <a:cubicBezTo>
                      <a:pt x="1242" y="1410"/>
                      <a:pt x="1267" y="1537"/>
                      <a:pt x="1279" y="1666"/>
                    </a:cubicBezTo>
                    <a:lnTo>
                      <a:pt x="1279" y="1731"/>
                    </a:lnTo>
                    <a:lnTo>
                      <a:pt x="1335" y="1705"/>
                    </a:lnTo>
                    <a:cubicBezTo>
                      <a:pt x="1645" y="1563"/>
                      <a:pt x="1977" y="1474"/>
                      <a:pt x="2316" y="1443"/>
                    </a:cubicBezTo>
                    <a:cubicBezTo>
                      <a:pt x="2572" y="1416"/>
                      <a:pt x="2726" y="1443"/>
                      <a:pt x="2726" y="1413"/>
                    </a:cubicBezTo>
                    <a:cubicBezTo>
                      <a:pt x="2632" y="1389"/>
                      <a:pt x="2536" y="1377"/>
                      <a:pt x="2440" y="1377"/>
                    </a:cubicBezTo>
                    <a:cubicBezTo>
                      <a:pt x="2392" y="1377"/>
                      <a:pt x="2343" y="1380"/>
                      <a:pt x="2295" y="1386"/>
                    </a:cubicBezTo>
                    <a:cubicBezTo>
                      <a:pt x="1966" y="1401"/>
                      <a:pt x="1641" y="1473"/>
                      <a:pt x="1337" y="1599"/>
                    </a:cubicBezTo>
                    <a:lnTo>
                      <a:pt x="1337" y="1599"/>
                    </a:lnTo>
                    <a:cubicBezTo>
                      <a:pt x="1323" y="1484"/>
                      <a:pt x="1299" y="1368"/>
                      <a:pt x="1266" y="1256"/>
                    </a:cubicBezTo>
                    <a:cubicBezTo>
                      <a:pt x="1192" y="1024"/>
                      <a:pt x="1075" y="806"/>
                      <a:pt x="920" y="615"/>
                    </a:cubicBezTo>
                    <a:cubicBezTo>
                      <a:pt x="718" y="351"/>
                      <a:pt x="444" y="149"/>
                      <a:pt x="132" y="33"/>
                    </a:cubicBezTo>
                    <a:cubicBezTo>
                      <a:pt x="67" y="13"/>
                      <a:pt x="22" y="1"/>
                      <a:pt x="6" y="1"/>
                    </a:cubicBezTo>
                    <a:close/>
                  </a:path>
                </a:pathLst>
              </a:custGeom>
              <a:solidFill>
                <a:srgbClr val="EB99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5" name="Google Shape;815;p11"/>
              <p:cNvSpPr/>
              <p:nvPr/>
            </p:nvSpPr>
            <p:spPr>
              <a:xfrm>
                <a:off x="2852610" y="3534285"/>
                <a:ext cx="22297" cy="9276"/>
              </a:xfrm>
              <a:custGeom>
                <a:rect b="b" l="l" r="r" t="t"/>
                <a:pathLst>
                  <a:path extrusionOk="0" h="726" w="1745">
                    <a:moveTo>
                      <a:pt x="5" y="1"/>
                    </a:moveTo>
                    <a:cubicBezTo>
                      <a:pt x="3" y="1"/>
                      <a:pt x="1" y="1"/>
                      <a:pt x="0" y="2"/>
                    </a:cubicBezTo>
                    <a:cubicBezTo>
                      <a:pt x="239" y="217"/>
                      <a:pt x="517" y="383"/>
                      <a:pt x="819" y="493"/>
                    </a:cubicBezTo>
                    <a:cubicBezTo>
                      <a:pt x="1110" y="630"/>
                      <a:pt x="1424" y="709"/>
                      <a:pt x="1745" y="726"/>
                    </a:cubicBezTo>
                    <a:cubicBezTo>
                      <a:pt x="1745" y="700"/>
                      <a:pt x="1312" y="613"/>
                      <a:pt x="853" y="412"/>
                    </a:cubicBezTo>
                    <a:cubicBezTo>
                      <a:pt x="414" y="218"/>
                      <a:pt x="50" y="1"/>
                      <a:pt x="5" y="1"/>
                    </a:cubicBezTo>
                    <a:close/>
                  </a:path>
                </a:pathLst>
              </a:custGeom>
              <a:solidFill>
                <a:srgbClr val="EB99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6" name="Google Shape;816;p11"/>
              <p:cNvSpPr/>
              <p:nvPr/>
            </p:nvSpPr>
            <p:spPr>
              <a:xfrm>
                <a:off x="2780073" y="3518517"/>
                <a:ext cx="417684" cy="296272"/>
              </a:xfrm>
              <a:custGeom>
                <a:rect b="b" l="l" r="r" t="t"/>
                <a:pathLst>
                  <a:path extrusionOk="0" h="23187" w="32689">
                    <a:moveTo>
                      <a:pt x="23812" y="1"/>
                    </a:moveTo>
                    <a:lnTo>
                      <a:pt x="17571" y="286"/>
                    </a:lnTo>
                    <a:lnTo>
                      <a:pt x="13401" y="1457"/>
                    </a:lnTo>
                    <a:cubicBezTo>
                      <a:pt x="12247" y="1889"/>
                      <a:pt x="11248" y="3279"/>
                      <a:pt x="10537" y="4300"/>
                    </a:cubicBezTo>
                    <a:lnTo>
                      <a:pt x="7066" y="9137"/>
                    </a:lnTo>
                    <a:cubicBezTo>
                      <a:pt x="7105" y="8344"/>
                      <a:pt x="8539" y="3581"/>
                      <a:pt x="8633" y="3369"/>
                    </a:cubicBezTo>
                    <a:lnTo>
                      <a:pt x="4380" y="1616"/>
                    </a:lnTo>
                    <a:cubicBezTo>
                      <a:pt x="4380" y="1616"/>
                      <a:pt x="0" y="11355"/>
                      <a:pt x="590" y="15563"/>
                    </a:cubicBezTo>
                    <a:cubicBezTo>
                      <a:pt x="1064" y="19059"/>
                      <a:pt x="4639" y="19099"/>
                      <a:pt x="4639" y="19099"/>
                    </a:cubicBezTo>
                    <a:cubicBezTo>
                      <a:pt x="5424" y="19020"/>
                      <a:pt x="6165" y="18707"/>
                      <a:pt x="6767" y="18198"/>
                    </a:cubicBezTo>
                    <a:lnTo>
                      <a:pt x="12512" y="13345"/>
                    </a:lnTo>
                    <a:lnTo>
                      <a:pt x="12461" y="18942"/>
                    </a:lnTo>
                    <a:lnTo>
                      <a:pt x="11323" y="19025"/>
                    </a:lnTo>
                    <a:lnTo>
                      <a:pt x="11643" y="23186"/>
                    </a:lnTo>
                    <a:lnTo>
                      <a:pt x="29428" y="23186"/>
                    </a:lnTo>
                    <a:lnTo>
                      <a:pt x="29428" y="23092"/>
                    </a:lnTo>
                    <a:cubicBezTo>
                      <a:pt x="30535" y="22078"/>
                      <a:pt x="31247" y="20705"/>
                      <a:pt x="31435" y="19216"/>
                    </a:cubicBezTo>
                    <a:cubicBezTo>
                      <a:pt x="31865" y="16446"/>
                      <a:pt x="32029" y="11932"/>
                      <a:pt x="32413" y="8740"/>
                    </a:cubicBezTo>
                    <a:cubicBezTo>
                      <a:pt x="32688" y="6492"/>
                      <a:pt x="32193" y="3572"/>
                      <a:pt x="30195" y="2521"/>
                    </a:cubicBezTo>
                    <a:lnTo>
                      <a:pt x="28674" y="1913"/>
                    </a:lnTo>
                    <a:lnTo>
                      <a:pt x="23812"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7" name="Google Shape;817;p11"/>
              <p:cNvSpPr/>
              <p:nvPr/>
            </p:nvSpPr>
            <p:spPr>
              <a:xfrm>
                <a:off x="2956453" y="3298041"/>
                <a:ext cx="173991" cy="159067"/>
              </a:xfrm>
              <a:custGeom>
                <a:rect b="b" l="l" r="r" t="t"/>
                <a:pathLst>
                  <a:path extrusionOk="0" h="12449" w="13617">
                    <a:moveTo>
                      <a:pt x="2921" y="1"/>
                    </a:moveTo>
                    <a:cubicBezTo>
                      <a:pt x="1882" y="1"/>
                      <a:pt x="1727" y="1207"/>
                      <a:pt x="1727" y="1207"/>
                    </a:cubicBezTo>
                    <a:cubicBezTo>
                      <a:pt x="1673" y="1204"/>
                      <a:pt x="1620" y="1203"/>
                      <a:pt x="1569" y="1203"/>
                    </a:cubicBezTo>
                    <a:cubicBezTo>
                      <a:pt x="97" y="1203"/>
                      <a:pt x="56" y="2253"/>
                      <a:pt x="56" y="2253"/>
                    </a:cubicBezTo>
                    <a:cubicBezTo>
                      <a:pt x="104" y="2916"/>
                      <a:pt x="448" y="3554"/>
                      <a:pt x="1107" y="3636"/>
                    </a:cubicBezTo>
                    <a:cubicBezTo>
                      <a:pt x="382" y="3748"/>
                      <a:pt x="1" y="4683"/>
                      <a:pt x="289" y="5359"/>
                    </a:cubicBezTo>
                    <a:cubicBezTo>
                      <a:pt x="620" y="6001"/>
                      <a:pt x="1283" y="6403"/>
                      <a:pt x="2001" y="6403"/>
                    </a:cubicBezTo>
                    <a:cubicBezTo>
                      <a:pt x="2032" y="6403"/>
                      <a:pt x="2063" y="6402"/>
                      <a:pt x="2093" y="6401"/>
                    </a:cubicBezTo>
                    <a:cubicBezTo>
                      <a:pt x="2834" y="6354"/>
                      <a:pt x="3545" y="6105"/>
                      <a:pt x="4153" y="5682"/>
                    </a:cubicBezTo>
                    <a:cubicBezTo>
                      <a:pt x="4778" y="5294"/>
                      <a:pt x="5354" y="4829"/>
                      <a:pt x="6009" y="4493"/>
                    </a:cubicBezTo>
                    <a:cubicBezTo>
                      <a:pt x="6491" y="4212"/>
                      <a:pt x="7037" y="4066"/>
                      <a:pt x="7589" y="4066"/>
                    </a:cubicBezTo>
                    <a:cubicBezTo>
                      <a:pt x="7772" y="4066"/>
                      <a:pt x="7955" y="4082"/>
                      <a:pt x="8137" y="4114"/>
                    </a:cubicBezTo>
                    <a:cubicBezTo>
                      <a:pt x="9110" y="4409"/>
                      <a:pt x="9856" y="5194"/>
                      <a:pt x="10101" y="6182"/>
                    </a:cubicBezTo>
                    <a:cubicBezTo>
                      <a:pt x="10327" y="7154"/>
                      <a:pt x="10357" y="8165"/>
                      <a:pt x="10186" y="9149"/>
                    </a:cubicBezTo>
                    <a:cubicBezTo>
                      <a:pt x="10012" y="10131"/>
                      <a:pt x="9961" y="11131"/>
                      <a:pt x="10032" y="12125"/>
                    </a:cubicBezTo>
                    <a:cubicBezTo>
                      <a:pt x="10048" y="12242"/>
                      <a:pt x="10018" y="12350"/>
                      <a:pt x="10182" y="12426"/>
                    </a:cubicBezTo>
                    <a:cubicBezTo>
                      <a:pt x="10214" y="12441"/>
                      <a:pt x="10245" y="12448"/>
                      <a:pt x="10277" y="12448"/>
                    </a:cubicBezTo>
                    <a:cubicBezTo>
                      <a:pt x="10408" y="12448"/>
                      <a:pt x="10531" y="12332"/>
                      <a:pt x="10614" y="12224"/>
                    </a:cubicBezTo>
                    <a:cubicBezTo>
                      <a:pt x="11799" y="10723"/>
                      <a:pt x="12677" y="9004"/>
                      <a:pt x="13198" y="7163"/>
                    </a:cubicBezTo>
                    <a:lnTo>
                      <a:pt x="13198" y="7129"/>
                    </a:lnTo>
                    <a:cubicBezTo>
                      <a:pt x="13616" y="5613"/>
                      <a:pt x="13166" y="3988"/>
                      <a:pt x="12027" y="2903"/>
                    </a:cubicBezTo>
                    <a:lnTo>
                      <a:pt x="11621" y="2529"/>
                    </a:lnTo>
                    <a:cubicBezTo>
                      <a:pt x="11013" y="814"/>
                      <a:pt x="9520" y="504"/>
                      <a:pt x="8522" y="504"/>
                    </a:cubicBezTo>
                    <a:cubicBezTo>
                      <a:pt x="7958" y="504"/>
                      <a:pt x="7552" y="603"/>
                      <a:pt x="7552" y="603"/>
                    </a:cubicBezTo>
                    <a:cubicBezTo>
                      <a:pt x="6822" y="765"/>
                      <a:pt x="6304" y="833"/>
                      <a:pt x="5889" y="833"/>
                    </a:cubicBezTo>
                    <a:cubicBezTo>
                      <a:pt x="4989" y="833"/>
                      <a:pt x="4582" y="512"/>
                      <a:pt x="3580" y="135"/>
                    </a:cubicBezTo>
                    <a:cubicBezTo>
                      <a:pt x="3328" y="41"/>
                      <a:pt x="3110" y="1"/>
                      <a:pt x="292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8" name="Google Shape;818;p11"/>
              <p:cNvSpPr/>
              <p:nvPr/>
            </p:nvSpPr>
            <p:spPr>
              <a:xfrm>
                <a:off x="2969601" y="3316147"/>
                <a:ext cx="141294" cy="255167"/>
              </a:xfrm>
              <a:custGeom>
                <a:rect b="b" l="l" r="r" t="t"/>
                <a:pathLst>
                  <a:path extrusionOk="0" h="19970" w="11058">
                    <a:moveTo>
                      <a:pt x="6217" y="1"/>
                    </a:moveTo>
                    <a:cubicBezTo>
                      <a:pt x="3637" y="1"/>
                      <a:pt x="1411" y="1888"/>
                      <a:pt x="1021" y="4476"/>
                    </a:cubicBezTo>
                    <a:cubicBezTo>
                      <a:pt x="625" y="6995"/>
                      <a:pt x="237" y="9790"/>
                      <a:pt x="159" y="11152"/>
                    </a:cubicBezTo>
                    <a:cubicBezTo>
                      <a:pt x="0" y="13965"/>
                      <a:pt x="2786" y="14597"/>
                      <a:pt x="2786" y="14597"/>
                    </a:cubicBezTo>
                    <a:cubicBezTo>
                      <a:pt x="2779" y="14684"/>
                      <a:pt x="2693" y="15378"/>
                      <a:pt x="2581" y="16212"/>
                    </a:cubicBezTo>
                    <a:cubicBezTo>
                      <a:pt x="2352" y="17970"/>
                      <a:pt x="3541" y="19599"/>
                      <a:pt x="5286" y="19917"/>
                    </a:cubicBezTo>
                    <a:cubicBezTo>
                      <a:pt x="5337" y="19926"/>
                      <a:pt x="5389" y="19934"/>
                      <a:pt x="5442" y="19941"/>
                    </a:cubicBezTo>
                    <a:cubicBezTo>
                      <a:pt x="5587" y="19960"/>
                      <a:pt x="5731" y="19969"/>
                      <a:pt x="5873" y="19969"/>
                    </a:cubicBezTo>
                    <a:cubicBezTo>
                      <a:pt x="7517" y="19969"/>
                      <a:pt x="8945" y="18749"/>
                      <a:pt x="9162" y="17074"/>
                    </a:cubicBezTo>
                    <a:lnTo>
                      <a:pt x="10606" y="5997"/>
                    </a:lnTo>
                    <a:cubicBezTo>
                      <a:pt x="11058" y="3089"/>
                      <a:pt x="9749" y="405"/>
                      <a:pt x="6854" y="13"/>
                    </a:cubicBezTo>
                    <a:lnTo>
                      <a:pt x="6581" y="13"/>
                    </a:lnTo>
                    <a:cubicBezTo>
                      <a:pt x="6459" y="5"/>
                      <a:pt x="6338" y="1"/>
                      <a:pt x="6217" y="1"/>
                    </a:cubicBezTo>
                    <a:close/>
                  </a:path>
                </a:pathLst>
              </a:custGeom>
              <a:solidFill>
                <a:srgbClr val="FFBE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9" name="Google Shape;819;p11"/>
              <p:cNvSpPr/>
              <p:nvPr/>
            </p:nvSpPr>
            <p:spPr>
              <a:xfrm>
                <a:off x="3004330" y="3492055"/>
                <a:ext cx="48567" cy="20252"/>
              </a:xfrm>
              <a:custGeom>
                <a:rect b="b" l="l" r="r" t="t"/>
                <a:pathLst>
                  <a:path extrusionOk="0" h="1585" w="3801">
                    <a:moveTo>
                      <a:pt x="3800" y="0"/>
                    </a:moveTo>
                    <a:lnTo>
                      <a:pt x="3800" y="0"/>
                    </a:lnTo>
                    <a:cubicBezTo>
                      <a:pt x="2827" y="535"/>
                      <a:pt x="1736" y="813"/>
                      <a:pt x="632" y="813"/>
                    </a:cubicBezTo>
                    <a:cubicBezTo>
                      <a:pt x="441" y="813"/>
                      <a:pt x="249" y="805"/>
                      <a:pt x="58" y="788"/>
                    </a:cubicBezTo>
                    <a:lnTo>
                      <a:pt x="1" y="1519"/>
                    </a:lnTo>
                    <a:cubicBezTo>
                      <a:pt x="284" y="1564"/>
                      <a:pt x="550" y="1585"/>
                      <a:pt x="797" y="1585"/>
                    </a:cubicBezTo>
                    <a:cubicBezTo>
                      <a:pt x="2986" y="1585"/>
                      <a:pt x="3800" y="0"/>
                      <a:pt x="3800" y="0"/>
                    </a:cubicBezTo>
                    <a:close/>
                  </a:path>
                </a:pathLst>
              </a:custGeom>
              <a:solidFill>
                <a:srgbClr val="EB99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0" name="Google Shape;820;p11"/>
              <p:cNvSpPr/>
              <p:nvPr/>
            </p:nvSpPr>
            <p:spPr>
              <a:xfrm>
                <a:off x="2986838" y="3395534"/>
                <a:ext cx="20917" cy="6184"/>
              </a:xfrm>
              <a:custGeom>
                <a:rect b="b" l="l" r="r" t="t"/>
                <a:pathLst>
                  <a:path extrusionOk="0" h="484" w="1637">
                    <a:moveTo>
                      <a:pt x="739" y="1"/>
                    </a:moveTo>
                    <a:cubicBezTo>
                      <a:pt x="537" y="1"/>
                      <a:pt x="340" y="56"/>
                      <a:pt x="169" y="162"/>
                    </a:cubicBezTo>
                    <a:cubicBezTo>
                      <a:pt x="31" y="240"/>
                      <a:pt x="1" y="330"/>
                      <a:pt x="1" y="374"/>
                    </a:cubicBezTo>
                    <a:cubicBezTo>
                      <a:pt x="6" y="381"/>
                      <a:pt x="16" y="384"/>
                      <a:pt x="29" y="384"/>
                    </a:cubicBezTo>
                    <a:cubicBezTo>
                      <a:pt x="117" y="384"/>
                      <a:pt x="370" y="253"/>
                      <a:pt x="705" y="253"/>
                    </a:cubicBezTo>
                    <a:cubicBezTo>
                      <a:pt x="736" y="253"/>
                      <a:pt x="768" y="254"/>
                      <a:pt x="801" y="257"/>
                    </a:cubicBezTo>
                    <a:cubicBezTo>
                      <a:pt x="1197" y="288"/>
                      <a:pt x="1479" y="484"/>
                      <a:pt x="1566" y="484"/>
                    </a:cubicBezTo>
                    <a:cubicBezTo>
                      <a:pt x="1574" y="484"/>
                      <a:pt x="1581" y="482"/>
                      <a:pt x="1586" y="478"/>
                    </a:cubicBezTo>
                    <a:cubicBezTo>
                      <a:pt x="1637" y="429"/>
                      <a:pt x="1586" y="356"/>
                      <a:pt x="1436" y="245"/>
                    </a:cubicBezTo>
                    <a:cubicBezTo>
                      <a:pt x="1257" y="102"/>
                      <a:pt x="1038" y="18"/>
                      <a:pt x="811" y="3"/>
                    </a:cubicBezTo>
                    <a:cubicBezTo>
                      <a:pt x="787" y="2"/>
                      <a:pt x="763" y="1"/>
                      <a:pt x="73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1" name="Google Shape;821;p11"/>
              <p:cNvSpPr/>
              <p:nvPr/>
            </p:nvSpPr>
            <p:spPr>
              <a:xfrm>
                <a:off x="3039839" y="3398383"/>
                <a:ext cx="21147" cy="6146"/>
              </a:xfrm>
              <a:custGeom>
                <a:rect b="b" l="l" r="r" t="t"/>
                <a:pathLst>
                  <a:path extrusionOk="0" h="481" w="1655">
                    <a:moveTo>
                      <a:pt x="749" y="0"/>
                    </a:moveTo>
                    <a:cubicBezTo>
                      <a:pt x="552" y="0"/>
                      <a:pt x="360" y="56"/>
                      <a:pt x="194" y="163"/>
                    </a:cubicBezTo>
                    <a:cubicBezTo>
                      <a:pt x="51" y="258"/>
                      <a:pt x="0" y="349"/>
                      <a:pt x="26" y="375"/>
                    </a:cubicBezTo>
                    <a:cubicBezTo>
                      <a:pt x="31" y="381"/>
                      <a:pt x="40" y="384"/>
                      <a:pt x="53" y="384"/>
                    </a:cubicBezTo>
                    <a:cubicBezTo>
                      <a:pt x="141" y="384"/>
                      <a:pt x="401" y="250"/>
                      <a:pt x="740" y="250"/>
                    </a:cubicBezTo>
                    <a:cubicBezTo>
                      <a:pt x="767" y="250"/>
                      <a:pt x="795" y="251"/>
                      <a:pt x="823" y="253"/>
                    </a:cubicBezTo>
                    <a:cubicBezTo>
                      <a:pt x="1213" y="280"/>
                      <a:pt x="1501" y="481"/>
                      <a:pt x="1587" y="481"/>
                    </a:cubicBezTo>
                    <a:cubicBezTo>
                      <a:pt x="1595" y="481"/>
                      <a:pt x="1602" y="479"/>
                      <a:pt x="1607" y="474"/>
                    </a:cubicBezTo>
                    <a:cubicBezTo>
                      <a:pt x="1655" y="421"/>
                      <a:pt x="1607" y="357"/>
                      <a:pt x="1457" y="246"/>
                    </a:cubicBezTo>
                    <a:cubicBezTo>
                      <a:pt x="1279" y="100"/>
                      <a:pt x="1060" y="16"/>
                      <a:pt x="832" y="4"/>
                    </a:cubicBezTo>
                    <a:cubicBezTo>
                      <a:pt x="804" y="2"/>
                      <a:pt x="777" y="0"/>
                      <a:pt x="74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2" name="Google Shape;822;p11"/>
              <p:cNvSpPr/>
              <p:nvPr/>
            </p:nvSpPr>
            <p:spPr>
              <a:xfrm>
                <a:off x="3006247" y="3389886"/>
                <a:ext cx="19665" cy="46025"/>
              </a:xfrm>
              <a:custGeom>
                <a:rect b="b" l="l" r="r" t="t"/>
                <a:pathLst>
                  <a:path extrusionOk="0" h="3602" w="1539">
                    <a:moveTo>
                      <a:pt x="1538" y="1"/>
                    </a:moveTo>
                    <a:lnTo>
                      <a:pt x="1538" y="1"/>
                    </a:lnTo>
                    <a:cubicBezTo>
                      <a:pt x="1130" y="663"/>
                      <a:pt x="777" y="1358"/>
                      <a:pt x="483" y="2077"/>
                    </a:cubicBezTo>
                    <a:cubicBezTo>
                      <a:pt x="354" y="2365"/>
                      <a:pt x="228" y="2637"/>
                      <a:pt x="107" y="2900"/>
                    </a:cubicBezTo>
                    <a:cubicBezTo>
                      <a:pt x="31" y="3030"/>
                      <a:pt x="1" y="3182"/>
                      <a:pt x="20" y="3332"/>
                    </a:cubicBezTo>
                    <a:cubicBezTo>
                      <a:pt x="49" y="3413"/>
                      <a:pt x="112" y="3476"/>
                      <a:pt x="193" y="3503"/>
                    </a:cubicBezTo>
                    <a:cubicBezTo>
                      <a:pt x="252" y="3527"/>
                      <a:pt x="315" y="3541"/>
                      <a:pt x="378" y="3542"/>
                    </a:cubicBezTo>
                    <a:cubicBezTo>
                      <a:pt x="562" y="3582"/>
                      <a:pt x="750" y="3602"/>
                      <a:pt x="939" y="3602"/>
                    </a:cubicBezTo>
                    <a:cubicBezTo>
                      <a:pt x="990" y="3602"/>
                      <a:pt x="1041" y="3600"/>
                      <a:pt x="1092" y="3598"/>
                    </a:cubicBezTo>
                    <a:cubicBezTo>
                      <a:pt x="869" y="3509"/>
                      <a:pt x="636" y="3449"/>
                      <a:pt x="397" y="3422"/>
                    </a:cubicBezTo>
                    <a:cubicBezTo>
                      <a:pt x="289" y="3422"/>
                      <a:pt x="185" y="3374"/>
                      <a:pt x="173" y="3296"/>
                    </a:cubicBezTo>
                    <a:cubicBezTo>
                      <a:pt x="169" y="3183"/>
                      <a:pt x="202" y="3071"/>
                      <a:pt x="267" y="2978"/>
                    </a:cubicBezTo>
                    <a:lnTo>
                      <a:pt x="651" y="2155"/>
                    </a:lnTo>
                    <a:cubicBezTo>
                      <a:pt x="1005" y="1463"/>
                      <a:pt x="1301" y="742"/>
                      <a:pt x="153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3" name="Google Shape;823;p11"/>
              <p:cNvSpPr/>
              <p:nvPr/>
            </p:nvSpPr>
            <p:spPr>
              <a:xfrm>
                <a:off x="3017708" y="3440792"/>
                <a:ext cx="19511" cy="15039"/>
              </a:xfrm>
              <a:custGeom>
                <a:rect b="b" l="l" r="r" t="t"/>
                <a:pathLst>
                  <a:path extrusionOk="0" h="1177" w="1527">
                    <a:moveTo>
                      <a:pt x="1461" y="1"/>
                    </a:moveTo>
                    <a:cubicBezTo>
                      <a:pt x="1392" y="1"/>
                      <a:pt x="1357" y="462"/>
                      <a:pt x="931" y="768"/>
                    </a:cubicBezTo>
                    <a:cubicBezTo>
                      <a:pt x="504" y="1074"/>
                      <a:pt x="9" y="987"/>
                      <a:pt x="5" y="1052"/>
                    </a:cubicBezTo>
                    <a:cubicBezTo>
                      <a:pt x="0" y="1116"/>
                      <a:pt x="108" y="1151"/>
                      <a:pt x="320" y="1173"/>
                    </a:cubicBezTo>
                    <a:cubicBezTo>
                      <a:pt x="350" y="1176"/>
                      <a:pt x="381" y="1177"/>
                      <a:pt x="412" y="1177"/>
                    </a:cubicBezTo>
                    <a:cubicBezTo>
                      <a:pt x="655" y="1177"/>
                      <a:pt x="894" y="1103"/>
                      <a:pt x="1094" y="962"/>
                    </a:cubicBezTo>
                    <a:cubicBezTo>
                      <a:pt x="1317" y="810"/>
                      <a:pt x="1471" y="579"/>
                      <a:pt x="1527" y="316"/>
                    </a:cubicBezTo>
                    <a:cubicBezTo>
                      <a:pt x="1525" y="122"/>
                      <a:pt x="1482" y="1"/>
                      <a:pt x="146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4" name="Google Shape;824;p11"/>
              <p:cNvSpPr/>
              <p:nvPr/>
            </p:nvSpPr>
            <p:spPr>
              <a:xfrm>
                <a:off x="3042970" y="3371001"/>
                <a:ext cx="26117" cy="8395"/>
              </a:xfrm>
              <a:custGeom>
                <a:rect b="b" l="l" r="r" t="t"/>
                <a:pathLst>
                  <a:path extrusionOk="0" h="657" w="2044">
                    <a:moveTo>
                      <a:pt x="764" y="1"/>
                    </a:moveTo>
                    <a:cubicBezTo>
                      <a:pt x="605" y="1"/>
                      <a:pt x="447" y="22"/>
                      <a:pt x="294" y="66"/>
                    </a:cubicBezTo>
                    <a:cubicBezTo>
                      <a:pt x="99" y="140"/>
                      <a:pt x="0" y="218"/>
                      <a:pt x="14" y="273"/>
                    </a:cubicBezTo>
                    <a:cubicBezTo>
                      <a:pt x="53" y="393"/>
                      <a:pt x="488" y="368"/>
                      <a:pt x="991" y="463"/>
                    </a:cubicBezTo>
                    <a:cubicBezTo>
                      <a:pt x="1387" y="537"/>
                      <a:pt x="1719" y="656"/>
                      <a:pt x="1879" y="656"/>
                    </a:cubicBezTo>
                    <a:cubicBezTo>
                      <a:pt x="1923" y="656"/>
                      <a:pt x="1954" y="647"/>
                      <a:pt x="1970" y="626"/>
                    </a:cubicBezTo>
                    <a:cubicBezTo>
                      <a:pt x="2043" y="527"/>
                      <a:pt x="1940" y="463"/>
                      <a:pt x="1779" y="338"/>
                    </a:cubicBezTo>
                    <a:cubicBezTo>
                      <a:pt x="1570" y="180"/>
                      <a:pt x="1327" y="74"/>
                      <a:pt x="1069" y="27"/>
                    </a:cubicBezTo>
                    <a:cubicBezTo>
                      <a:pt x="968" y="10"/>
                      <a:pt x="866" y="1"/>
                      <a:pt x="76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5" name="Google Shape;825;p11"/>
              <p:cNvSpPr/>
              <p:nvPr/>
            </p:nvSpPr>
            <p:spPr>
              <a:xfrm>
                <a:off x="2991962" y="3370349"/>
                <a:ext cx="20137" cy="6504"/>
              </a:xfrm>
              <a:custGeom>
                <a:rect b="b" l="l" r="r" t="t"/>
                <a:pathLst>
                  <a:path extrusionOk="0" h="509" w="1576">
                    <a:moveTo>
                      <a:pt x="728" y="0"/>
                    </a:moveTo>
                    <a:cubicBezTo>
                      <a:pt x="536" y="0"/>
                      <a:pt x="348" y="54"/>
                      <a:pt x="185" y="156"/>
                    </a:cubicBezTo>
                    <a:cubicBezTo>
                      <a:pt x="52" y="264"/>
                      <a:pt x="0" y="359"/>
                      <a:pt x="31" y="410"/>
                    </a:cubicBezTo>
                    <a:cubicBezTo>
                      <a:pt x="59" y="453"/>
                      <a:pt x="128" y="464"/>
                      <a:pt x="224" y="464"/>
                    </a:cubicBezTo>
                    <a:cubicBezTo>
                      <a:pt x="332" y="464"/>
                      <a:pt x="475" y="450"/>
                      <a:pt x="634" y="450"/>
                    </a:cubicBezTo>
                    <a:cubicBezTo>
                      <a:pt x="677" y="450"/>
                      <a:pt x="721" y="451"/>
                      <a:pt x="766" y="453"/>
                    </a:cubicBezTo>
                    <a:cubicBezTo>
                      <a:pt x="996" y="467"/>
                      <a:pt x="1198" y="509"/>
                      <a:pt x="1335" y="509"/>
                    </a:cubicBezTo>
                    <a:cubicBezTo>
                      <a:pt x="1414" y="509"/>
                      <a:pt x="1471" y="495"/>
                      <a:pt x="1499" y="453"/>
                    </a:cubicBezTo>
                    <a:cubicBezTo>
                      <a:pt x="1575" y="341"/>
                      <a:pt x="1499" y="303"/>
                      <a:pt x="1365" y="204"/>
                    </a:cubicBezTo>
                    <a:cubicBezTo>
                      <a:pt x="1197" y="75"/>
                      <a:pt x="991" y="5"/>
                      <a:pt x="780" y="2"/>
                    </a:cubicBezTo>
                    <a:cubicBezTo>
                      <a:pt x="762" y="1"/>
                      <a:pt x="745" y="0"/>
                      <a:pt x="72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6" name="Google Shape;826;p11"/>
              <p:cNvSpPr/>
              <p:nvPr/>
            </p:nvSpPr>
            <p:spPr>
              <a:xfrm>
                <a:off x="3096482" y="3418648"/>
                <a:ext cx="28315" cy="37438"/>
              </a:xfrm>
              <a:custGeom>
                <a:rect b="b" l="l" r="r" t="t"/>
                <a:pathLst>
                  <a:path extrusionOk="0" h="2930" w="2216">
                    <a:moveTo>
                      <a:pt x="774" y="0"/>
                    </a:moveTo>
                    <a:cubicBezTo>
                      <a:pt x="515" y="0"/>
                      <a:pt x="318" y="42"/>
                      <a:pt x="302" y="42"/>
                    </a:cubicBezTo>
                    <a:cubicBezTo>
                      <a:pt x="302" y="42"/>
                      <a:pt x="0" y="2777"/>
                      <a:pt x="0" y="2816"/>
                    </a:cubicBezTo>
                    <a:cubicBezTo>
                      <a:pt x="0" y="2831"/>
                      <a:pt x="287" y="2930"/>
                      <a:pt x="648" y="2930"/>
                    </a:cubicBezTo>
                    <a:cubicBezTo>
                      <a:pt x="1213" y="2930"/>
                      <a:pt x="1959" y="2690"/>
                      <a:pt x="2080" y="1524"/>
                    </a:cubicBezTo>
                    <a:cubicBezTo>
                      <a:pt x="2216" y="205"/>
                      <a:pt x="1345" y="0"/>
                      <a:pt x="774" y="0"/>
                    </a:cubicBezTo>
                    <a:close/>
                  </a:path>
                </a:pathLst>
              </a:custGeom>
              <a:solidFill>
                <a:srgbClr val="FFBE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7" name="Google Shape;827;p11"/>
              <p:cNvSpPr/>
              <p:nvPr/>
            </p:nvSpPr>
            <p:spPr>
              <a:xfrm>
                <a:off x="3104825" y="3426864"/>
                <a:ext cx="12458" cy="21390"/>
              </a:xfrm>
              <a:custGeom>
                <a:rect b="b" l="l" r="r" t="t"/>
                <a:pathLst>
                  <a:path extrusionOk="0" h="1674" w="975">
                    <a:moveTo>
                      <a:pt x="504" y="1"/>
                    </a:moveTo>
                    <a:cubicBezTo>
                      <a:pt x="459" y="1"/>
                      <a:pt x="414" y="14"/>
                      <a:pt x="376" y="39"/>
                    </a:cubicBezTo>
                    <a:cubicBezTo>
                      <a:pt x="335" y="66"/>
                      <a:pt x="305" y="106"/>
                      <a:pt x="290" y="151"/>
                    </a:cubicBezTo>
                    <a:cubicBezTo>
                      <a:pt x="252" y="227"/>
                      <a:pt x="275" y="268"/>
                      <a:pt x="289" y="268"/>
                    </a:cubicBezTo>
                    <a:cubicBezTo>
                      <a:pt x="289" y="268"/>
                      <a:pt x="290" y="268"/>
                      <a:pt x="290" y="268"/>
                    </a:cubicBezTo>
                    <a:cubicBezTo>
                      <a:pt x="302" y="264"/>
                      <a:pt x="295" y="226"/>
                      <a:pt x="325" y="174"/>
                    </a:cubicBezTo>
                    <a:cubicBezTo>
                      <a:pt x="356" y="121"/>
                      <a:pt x="412" y="91"/>
                      <a:pt x="470" y="91"/>
                    </a:cubicBezTo>
                    <a:cubicBezTo>
                      <a:pt x="490" y="91"/>
                      <a:pt x="511" y="94"/>
                      <a:pt x="530" y="102"/>
                    </a:cubicBezTo>
                    <a:cubicBezTo>
                      <a:pt x="647" y="153"/>
                      <a:pt x="731" y="259"/>
                      <a:pt x="755" y="385"/>
                    </a:cubicBezTo>
                    <a:cubicBezTo>
                      <a:pt x="808" y="541"/>
                      <a:pt x="825" y="708"/>
                      <a:pt x="802" y="872"/>
                    </a:cubicBezTo>
                    <a:cubicBezTo>
                      <a:pt x="782" y="1172"/>
                      <a:pt x="607" y="1439"/>
                      <a:pt x="341" y="1579"/>
                    </a:cubicBezTo>
                    <a:cubicBezTo>
                      <a:pt x="313" y="1586"/>
                      <a:pt x="285" y="1589"/>
                      <a:pt x="257" y="1589"/>
                    </a:cubicBezTo>
                    <a:cubicBezTo>
                      <a:pt x="201" y="1589"/>
                      <a:pt x="145" y="1576"/>
                      <a:pt x="96" y="1549"/>
                    </a:cubicBezTo>
                    <a:cubicBezTo>
                      <a:pt x="65" y="1529"/>
                      <a:pt x="36" y="1510"/>
                      <a:pt x="9" y="1487"/>
                    </a:cubicBezTo>
                    <a:lnTo>
                      <a:pt x="9" y="1487"/>
                    </a:lnTo>
                    <a:cubicBezTo>
                      <a:pt x="0" y="1492"/>
                      <a:pt x="5" y="1535"/>
                      <a:pt x="74" y="1585"/>
                    </a:cubicBezTo>
                    <a:cubicBezTo>
                      <a:pt x="141" y="1642"/>
                      <a:pt x="225" y="1673"/>
                      <a:pt x="311" y="1673"/>
                    </a:cubicBezTo>
                    <a:cubicBezTo>
                      <a:pt x="332" y="1673"/>
                      <a:pt x="354" y="1671"/>
                      <a:pt x="376" y="1667"/>
                    </a:cubicBezTo>
                    <a:cubicBezTo>
                      <a:pt x="709" y="1549"/>
                      <a:pt x="936" y="1241"/>
                      <a:pt x="949" y="888"/>
                    </a:cubicBezTo>
                    <a:cubicBezTo>
                      <a:pt x="975" y="702"/>
                      <a:pt x="952" y="514"/>
                      <a:pt x="885" y="340"/>
                    </a:cubicBezTo>
                    <a:cubicBezTo>
                      <a:pt x="843" y="183"/>
                      <a:pt x="722" y="57"/>
                      <a:pt x="565" y="9"/>
                    </a:cubicBezTo>
                    <a:cubicBezTo>
                      <a:pt x="545" y="3"/>
                      <a:pt x="525" y="1"/>
                      <a:pt x="504" y="1"/>
                    </a:cubicBezTo>
                    <a:close/>
                  </a:path>
                </a:pathLst>
              </a:custGeom>
              <a:solidFill>
                <a:srgbClr val="EB99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8" name="Google Shape;828;p11"/>
              <p:cNvSpPr/>
              <p:nvPr/>
            </p:nvSpPr>
            <p:spPr>
              <a:xfrm>
                <a:off x="2975211" y="3309682"/>
                <a:ext cx="135710" cy="114704"/>
              </a:xfrm>
              <a:custGeom>
                <a:rect b="b" l="l" r="r" t="t"/>
                <a:pathLst>
                  <a:path extrusionOk="0" h="8977" w="10621">
                    <a:moveTo>
                      <a:pt x="5440" y="1"/>
                    </a:moveTo>
                    <a:cubicBezTo>
                      <a:pt x="4205" y="1"/>
                      <a:pt x="2997" y="367"/>
                      <a:pt x="1966" y="1054"/>
                    </a:cubicBezTo>
                    <a:cubicBezTo>
                      <a:pt x="1433" y="1369"/>
                      <a:pt x="989" y="1813"/>
                      <a:pt x="673" y="2345"/>
                    </a:cubicBezTo>
                    <a:lnTo>
                      <a:pt x="1" y="4353"/>
                    </a:lnTo>
                    <a:cubicBezTo>
                      <a:pt x="419" y="4492"/>
                      <a:pt x="851" y="4559"/>
                      <a:pt x="1280" y="4559"/>
                    </a:cubicBezTo>
                    <a:cubicBezTo>
                      <a:pt x="2128" y="4559"/>
                      <a:pt x="2967" y="4295"/>
                      <a:pt x="3671" y="3784"/>
                    </a:cubicBezTo>
                    <a:cubicBezTo>
                      <a:pt x="4395" y="3254"/>
                      <a:pt x="4964" y="2454"/>
                      <a:pt x="5856" y="2252"/>
                    </a:cubicBezTo>
                    <a:cubicBezTo>
                      <a:pt x="5998" y="2224"/>
                      <a:pt x="6142" y="2211"/>
                      <a:pt x="6285" y="2211"/>
                    </a:cubicBezTo>
                    <a:cubicBezTo>
                      <a:pt x="6743" y="2211"/>
                      <a:pt x="7193" y="2348"/>
                      <a:pt x="7577" y="2607"/>
                    </a:cubicBezTo>
                    <a:cubicBezTo>
                      <a:pt x="8074" y="2951"/>
                      <a:pt x="8496" y="3390"/>
                      <a:pt x="8819" y="3900"/>
                    </a:cubicBezTo>
                    <a:cubicBezTo>
                      <a:pt x="8176" y="5295"/>
                      <a:pt x="8430" y="6914"/>
                      <a:pt x="8697" y="8426"/>
                    </a:cubicBezTo>
                    <a:cubicBezTo>
                      <a:pt x="8711" y="8597"/>
                      <a:pt x="8778" y="8759"/>
                      <a:pt x="8891" y="8887"/>
                    </a:cubicBezTo>
                    <a:cubicBezTo>
                      <a:pt x="8991" y="8947"/>
                      <a:pt x="9102" y="8977"/>
                      <a:pt x="9212" y="8977"/>
                    </a:cubicBezTo>
                    <a:cubicBezTo>
                      <a:pt x="9383" y="8977"/>
                      <a:pt x="9551" y="8906"/>
                      <a:pt x="9672" y="8771"/>
                    </a:cubicBezTo>
                    <a:cubicBezTo>
                      <a:pt x="9988" y="8432"/>
                      <a:pt x="10200" y="8009"/>
                      <a:pt x="10278" y="7552"/>
                    </a:cubicBezTo>
                    <a:cubicBezTo>
                      <a:pt x="10553" y="6534"/>
                      <a:pt x="10620" y="5473"/>
                      <a:pt x="10476" y="4428"/>
                    </a:cubicBezTo>
                    <a:cubicBezTo>
                      <a:pt x="10331" y="3381"/>
                      <a:pt x="9882" y="2399"/>
                      <a:pt x="9184" y="1603"/>
                    </a:cubicBezTo>
                    <a:cubicBezTo>
                      <a:pt x="8272" y="639"/>
                      <a:pt x="7022" y="66"/>
                      <a:pt x="5695" y="6"/>
                    </a:cubicBezTo>
                    <a:cubicBezTo>
                      <a:pt x="5610" y="2"/>
                      <a:pt x="5525" y="1"/>
                      <a:pt x="544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9" name="Google Shape;829;p11"/>
              <p:cNvSpPr/>
              <p:nvPr/>
            </p:nvSpPr>
            <p:spPr>
              <a:xfrm>
                <a:off x="3059325" y="3419696"/>
                <a:ext cx="1418" cy="1329"/>
              </a:xfrm>
              <a:custGeom>
                <a:rect b="b" l="l" r="r" t="t"/>
                <a:pathLst>
                  <a:path extrusionOk="0" h="104" w="111">
                    <a:moveTo>
                      <a:pt x="55" y="0"/>
                    </a:moveTo>
                    <a:cubicBezTo>
                      <a:pt x="35" y="0"/>
                      <a:pt x="16" y="14"/>
                      <a:pt x="10" y="35"/>
                    </a:cubicBezTo>
                    <a:cubicBezTo>
                      <a:pt x="10" y="37"/>
                      <a:pt x="8" y="40"/>
                      <a:pt x="8" y="41"/>
                    </a:cubicBezTo>
                    <a:cubicBezTo>
                      <a:pt x="1" y="67"/>
                      <a:pt x="14" y="94"/>
                      <a:pt x="40" y="101"/>
                    </a:cubicBezTo>
                    <a:lnTo>
                      <a:pt x="43" y="101"/>
                    </a:lnTo>
                    <a:cubicBezTo>
                      <a:pt x="47" y="103"/>
                      <a:pt x="52" y="103"/>
                      <a:pt x="56" y="103"/>
                    </a:cubicBezTo>
                    <a:cubicBezTo>
                      <a:pt x="74" y="103"/>
                      <a:pt x="91" y="92"/>
                      <a:pt x="97" y="74"/>
                    </a:cubicBezTo>
                    <a:cubicBezTo>
                      <a:pt x="98" y="73"/>
                      <a:pt x="98" y="70"/>
                      <a:pt x="100" y="68"/>
                    </a:cubicBezTo>
                    <a:cubicBezTo>
                      <a:pt x="110" y="44"/>
                      <a:pt x="98" y="16"/>
                      <a:pt x="74" y="5"/>
                    </a:cubicBezTo>
                    <a:cubicBezTo>
                      <a:pt x="73" y="4"/>
                      <a:pt x="71" y="4"/>
                      <a:pt x="68" y="2"/>
                    </a:cubicBezTo>
                    <a:cubicBezTo>
                      <a:pt x="64" y="1"/>
                      <a:pt x="60" y="0"/>
                      <a:pt x="55" y="0"/>
                    </a:cubicBezTo>
                    <a:close/>
                  </a:path>
                </a:pathLst>
              </a:custGeom>
              <a:solidFill>
                <a:srgbClr val="EB99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0" name="Google Shape;830;p11"/>
              <p:cNvSpPr/>
              <p:nvPr/>
            </p:nvSpPr>
            <p:spPr>
              <a:xfrm>
                <a:off x="3048924" y="3416399"/>
                <a:ext cx="1329" cy="1521"/>
              </a:xfrm>
              <a:custGeom>
                <a:rect b="b" l="l" r="r" t="t"/>
                <a:pathLst>
                  <a:path extrusionOk="0" h="119" w="104">
                    <a:moveTo>
                      <a:pt x="57" y="1"/>
                    </a:moveTo>
                    <a:cubicBezTo>
                      <a:pt x="35" y="1"/>
                      <a:pt x="20" y="10"/>
                      <a:pt x="13" y="45"/>
                    </a:cubicBezTo>
                    <a:cubicBezTo>
                      <a:pt x="1" y="74"/>
                      <a:pt x="14" y="107"/>
                      <a:pt x="43" y="119"/>
                    </a:cubicBezTo>
                    <a:cubicBezTo>
                      <a:pt x="72" y="119"/>
                      <a:pt x="97" y="99"/>
                      <a:pt x="103" y="71"/>
                    </a:cubicBezTo>
                    <a:cubicBezTo>
                      <a:pt x="103" y="41"/>
                      <a:pt x="103" y="6"/>
                      <a:pt x="73" y="2"/>
                    </a:cubicBezTo>
                    <a:cubicBezTo>
                      <a:pt x="67" y="1"/>
                      <a:pt x="62" y="1"/>
                      <a:pt x="57" y="1"/>
                    </a:cubicBezTo>
                    <a:close/>
                  </a:path>
                </a:pathLst>
              </a:custGeom>
              <a:solidFill>
                <a:srgbClr val="EB99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1" name="Google Shape;831;p11"/>
              <p:cNvSpPr/>
              <p:nvPr/>
            </p:nvSpPr>
            <p:spPr>
              <a:xfrm>
                <a:off x="3041820" y="3415262"/>
                <a:ext cx="1444" cy="1929"/>
              </a:xfrm>
              <a:custGeom>
                <a:rect b="b" l="l" r="r" t="t"/>
                <a:pathLst>
                  <a:path extrusionOk="0" h="151" w="113">
                    <a:moveTo>
                      <a:pt x="68" y="0"/>
                    </a:moveTo>
                    <a:cubicBezTo>
                      <a:pt x="40" y="0"/>
                      <a:pt x="16" y="29"/>
                      <a:pt x="9" y="70"/>
                    </a:cubicBezTo>
                    <a:cubicBezTo>
                      <a:pt x="0" y="113"/>
                      <a:pt x="5" y="148"/>
                      <a:pt x="44" y="151"/>
                    </a:cubicBezTo>
                    <a:cubicBezTo>
                      <a:pt x="69" y="151"/>
                      <a:pt x="95" y="130"/>
                      <a:pt x="104" y="86"/>
                    </a:cubicBezTo>
                    <a:cubicBezTo>
                      <a:pt x="113" y="44"/>
                      <a:pt x="104" y="5"/>
                      <a:pt x="74" y="1"/>
                    </a:cubicBezTo>
                    <a:cubicBezTo>
                      <a:pt x="72" y="1"/>
                      <a:pt x="70" y="0"/>
                      <a:pt x="68" y="0"/>
                    </a:cubicBezTo>
                    <a:close/>
                  </a:path>
                </a:pathLst>
              </a:custGeom>
              <a:solidFill>
                <a:srgbClr val="EB99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2" name="Google Shape;832;p11"/>
              <p:cNvSpPr/>
              <p:nvPr/>
            </p:nvSpPr>
            <p:spPr>
              <a:xfrm>
                <a:off x="3053588" y="3426481"/>
                <a:ext cx="1227" cy="805"/>
              </a:xfrm>
              <a:custGeom>
                <a:rect b="b" l="l" r="r" t="t"/>
                <a:pathLst>
                  <a:path extrusionOk="0" h="63" w="96">
                    <a:moveTo>
                      <a:pt x="49" y="1"/>
                    </a:moveTo>
                    <a:cubicBezTo>
                      <a:pt x="30" y="1"/>
                      <a:pt x="12" y="11"/>
                      <a:pt x="1" y="28"/>
                    </a:cubicBezTo>
                    <a:cubicBezTo>
                      <a:pt x="1" y="28"/>
                      <a:pt x="23" y="63"/>
                      <a:pt x="49" y="63"/>
                    </a:cubicBezTo>
                    <a:cubicBezTo>
                      <a:pt x="74" y="63"/>
                      <a:pt x="95" y="63"/>
                      <a:pt x="95" y="36"/>
                    </a:cubicBezTo>
                    <a:cubicBezTo>
                      <a:pt x="95" y="10"/>
                      <a:pt x="95" y="6"/>
                      <a:pt x="53" y="1"/>
                    </a:cubicBezTo>
                    <a:cubicBezTo>
                      <a:pt x="52" y="1"/>
                      <a:pt x="51" y="1"/>
                      <a:pt x="49" y="1"/>
                    </a:cubicBezTo>
                    <a:close/>
                  </a:path>
                </a:pathLst>
              </a:custGeom>
              <a:solidFill>
                <a:srgbClr val="EB99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3" name="Google Shape;833;p11"/>
              <p:cNvSpPr/>
              <p:nvPr/>
            </p:nvSpPr>
            <p:spPr>
              <a:xfrm>
                <a:off x="3044120" y="3422980"/>
                <a:ext cx="1354" cy="1380"/>
              </a:xfrm>
              <a:custGeom>
                <a:rect b="b" l="l" r="r" t="t"/>
                <a:pathLst>
                  <a:path extrusionOk="0" h="108" w="106">
                    <a:moveTo>
                      <a:pt x="56" y="0"/>
                    </a:moveTo>
                    <a:cubicBezTo>
                      <a:pt x="30" y="0"/>
                      <a:pt x="7" y="20"/>
                      <a:pt x="5" y="47"/>
                    </a:cubicBezTo>
                    <a:cubicBezTo>
                      <a:pt x="0" y="74"/>
                      <a:pt x="17" y="101"/>
                      <a:pt x="44" y="107"/>
                    </a:cubicBezTo>
                    <a:cubicBezTo>
                      <a:pt x="46" y="107"/>
                      <a:pt x="48" y="107"/>
                      <a:pt x="50" y="107"/>
                    </a:cubicBezTo>
                    <a:cubicBezTo>
                      <a:pt x="74" y="107"/>
                      <a:pt x="97" y="90"/>
                      <a:pt x="101" y="65"/>
                    </a:cubicBezTo>
                    <a:cubicBezTo>
                      <a:pt x="105" y="36"/>
                      <a:pt x="89" y="8"/>
                      <a:pt x="62" y="0"/>
                    </a:cubicBezTo>
                    <a:cubicBezTo>
                      <a:pt x="60" y="0"/>
                      <a:pt x="58" y="0"/>
                      <a:pt x="56" y="0"/>
                    </a:cubicBezTo>
                    <a:close/>
                  </a:path>
                </a:pathLst>
              </a:custGeom>
              <a:solidFill>
                <a:srgbClr val="EB99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4" name="Google Shape;834;p11"/>
              <p:cNvSpPr/>
              <p:nvPr/>
            </p:nvSpPr>
            <p:spPr>
              <a:xfrm>
                <a:off x="2994147" y="3413537"/>
                <a:ext cx="1418" cy="1367"/>
              </a:xfrm>
              <a:custGeom>
                <a:rect b="b" l="l" r="r" t="t"/>
                <a:pathLst>
                  <a:path extrusionOk="0" h="107" w="111">
                    <a:moveTo>
                      <a:pt x="57" y="0"/>
                    </a:moveTo>
                    <a:cubicBezTo>
                      <a:pt x="37" y="0"/>
                      <a:pt x="17" y="14"/>
                      <a:pt x="11" y="34"/>
                    </a:cubicBezTo>
                    <a:cubicBezTo>
                      <a:pt x="11" y="37"/>
                      <a:pt x="10" y="38"/>
                      <a:pt x="10" y="41"/>
                    </a:cubicBezTo>
                    <a:cubicBezTo>
                      <a:pt x="1" y="67"/>
                      <a:pt x="14" y="95"/>
                      <a:pt x="40" y="106"/>
                    </a:cubicBezTo>
                    <a:cubicBezTo>
                      <a:pt x="42" y="106"/>
                      <a:pt x="44" y="106"/>
                      <a:pt x="46" y="106"/>
                    </a:cubicBezTo>
                    <a:cubicBezTo>
                      <a:pt x="71" y="106"/>
                      <a:pt x="93" y="90"/>
                      <a:pt x="100" y="67"/>
                    </a:cubicBezTo>
                    <a:cubicBezTo>
                      <a:pt x="110" y="43"/>
                      <a:pt x="100" y="16"/>
                      <a:pt x="76" y="5"/>
                    </a:cubicBezTo>
                    <a:lnTo>
                      <a:pt x="70" y="2"/>
                    </a:lnTo>
                    <a:cubicBezTo>
                      <a:pt x="65" y="1"/>
                      <a:pt x="61" y="0"/>
                      <a:pt x="57" y="0"/>
                    </a:cubicBezTo>
                    <a:close/>
                  </a:path>
                </a:pathLst>
              </a:custGeom>
              <a:solidFill>
                <a:srgbClr val="EB99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5" name="Google Shape;835;p11"/>
              <p:cNvSpPr/>
              <p:nvPr/>
            </p:nvSpPr>
            <p:spPr>
              <a:xfrm>
                <a:off x="2986838" y="3412515"/>
                <a:ext cx="1393" cy="1227"/>
              </a:xfrm>
              <a:custGeom>
                <a:rect b="b" l="l" r="r" t="t"/>
                <a:pathLst>
                  <a:path extrusionOk="0" h="96" w="109">
                    <a:moveTo>
                      <a:pt x="61" y="1"/>
                    </a:moveTo>
                    <a:cubicBezTo>
                      <a:pt x="50" y="1"/>
                      <a:pt x="39" y="5"/>
                      <a:pt x="29" y="13"/>
                    </a:cubicBezTo>
                    <a:cubicBezTo>
                      <a:pt x="1" y="40"/>
                      <a:pt x="14" y="88"/>
                      <a:pt x="52" y="96"/>
                    </a:cubicBezTo>
                    <a:cubicBezTo>
                      <a:pt x="80" y="94"/>
                      <a:pt x="104" y="72"/>
                      <a:pt x="109" y="43"/>
                    </a:cubicBezTo>
                    <a:cubicBezTo>
                      <a:pt x="106" y="17"/>
                      <a:pt x="84" y="1"/>
                      <a:pt x="61" y="1"/>
                    </a:cubicBezTo>
                    <a:close/>
                  </a:path>
                </a:pathLst>
              </a:custGeom>
              <a:solidFill>
                <a:srgbClr val="EB99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6" name="Google Shape;836;p11"/>
              <p:cNvSpPr/>
              <p:nvPr/>
            </p:nvSpPr>
            <p:spPr>
              <a:xfrm>
                <a:off x="3000421" y="3414317"/>
                <a:ext cx="1469" cy="1214"/>
              </a:xfrm>
              <a:custGeom>
                <a:rect b="b" l="l" r="r" t="t"/>
                <a:pathLst>
                  <a:path extrusionOk="0" h="95" w="115">
                    <a:moveTo>
                      <a:pt x="60" y="0"/>
                    </a:moveTo>
                    <a:cubicBezTo>
                      <a:pt x="53" y="0"/>
                      <a:pt x="45" y="2"/>
                      <a:pt x="38" y="6"/>
                    </a:cubicBezTo>
                    <a:cubicBezTo>
                      <a:pt x="0" y="24"/>
                      <a:pt x="3" y="79"/>
                      <a:pt x="44" y="93"/>
                    </a:cubicBezTo>
                    <a:cubicBezTo>
                      <a:pt x="49" y="94"/>
                      <a:pt x="54" y="95"/>
                      <a:pt x="58" y="95"/>
                    </a:cubicBezTo>
                    <a:cubicBezTo>
                      <a:pt x="79" y="95"/>
                      <a:pt x="98" y="82"/>
                      <a:pt x="104" y="63"/>
                    </a:cubicBezTo>
                    <a:cubicBezTo>
                      <a:pt x="115" y="30"/>
                      <a:pt x="90" y="0"/>
                      <a:pt x="60" y="0"/>
                    </a:cubicBezTo>
                    <a:close/>
                  </a:path>
                </a:pathLst>
              </a:custGeom>
              <a:solidFill>
                <a:srgbClr val="EB99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7" name="Google Shape;837;p11"/>
              <p:cNvSpPr/>
              <p:nvPr/>
            </p:nvSpPr>
            <p:spPr>
              <a:xfrm>
                <a:off x="2994786" y="3421012"/>
                <a:ext cx="1597" cy="1367"/>
              </a:xfrm>
              <a:custGeom>
                <a:rect b="b" l="l" r="r" t="t"/>
                <a:pathLst>
                  <a:path extrusionOk="0" h="107" w="125">
                    <a:moveTo>
                      <a:pt x="59" y="1"/>
                    </a:moveTo>
                    <a:cubicBezTo>
                      <a:pt x="48" y="1"/>
                      <a:pt x="36" y="5"/>
                      <a:pt x="26" y="16"/>
                    </a:cubicBezTo>
                    <a:cubicBezTo>
                      <a:pt x="21" y="21"/>
                      <a:pt x="17" y="28"/>
                      <a:pt x="15" y="34"/>
                    </a:cubicBezTo>
                    <a:cubicBezTo>
                      <a:pt x="0" y="55"/>
                      <a:pt x="3" y="85"/>
                      <a:pt x="24" y="100"/>
                    </a:cubicBezTo>
                    <a:lnTo>
                      <a:pt x="29" y="102"/>
                    </a:lnTo>
                    <a:cubicBezTo>
                      <a:pt x="36" y="105"/>
                      <a:pt x="43" y="107"/>
                      <a:pt x="51" y="107"/>
                    </a:cubicBezTo>
                    <a:cubicBezTo>
                      <a:pt x="70" y="107"/>
                      <a:pt x="89" y="96"/>
                      <a:pt x="98" y="78"/>
                    </a:cubicBezTo>
                    <a:cubicBezTo>
                      <a:pt x="125" y="42"/>
                      <a:pt x="94" y="1"/>
                      <a:pt x="59" y="1"/>
                    </a:cubicBezTo>
                    <a:close/>
                  </a:path>
                </a:pathLst>
              </a:custGeom>
              <a:solidFill>
                <a:srgbClr val="EB99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8" name="Google Shape;838;p11"/>
              <p:cNvSpPr/>
              <p:nvPr/>
            </p:nvSpPr>
            <p:spPr>
              <a:xfrm>
                <a:off x="2988422" y="3419670"/>
                <a:ext cx="1214" cy="1022"/>
              </a:xfrm>
              <a:custGeom>
                <a:rect b="b" l="l" r="r" t="t"/>
                <a:pathLst>
                  <a:path extrusionOk="0" h="80" w="95">
                    <a:moveTo>
                      <a:pt x="48" y="0"/>
                    </a:moveTo>
                    <a:cubicBezTo>
                      <a:pt x="24" y="0"/>
                      <a:pt x="0" y="18"/>
                      <a:pt x="1" y="48"/>
                    </a:cubicBezTo>
                    <a:cubicBezTo>
                      <a:pt x="6" y="67"/>
                      <a:pt x="23" y="79"/>
                      <a:pt x="42" y="79"/>
                    </a:cubicBezTo>
                    <a:cubicBezTo>
                      <a:pt x="45" y="79"/>
                      <a:pt x="49" y="79"/>
                      <a:pt x="52" y="78"/>
                    </a:cubicBezTo>
                    <a:cubicBezTo>
                      <a:pt x="76" y="76"/>
                      <a:pt x="94" y="55"/>
                      <a:pt x="91" y="31"/>
                    </a:cubicBezTo>
                    <a:cubicBezTo>
                      <a:pt x="84" y="10"/>
                      <a:pt x="66" y="0"/>
                      <a:pt x="48" y="0"/>
                    </a:cubicBezTo>
                    <a:close/>
                  </a:path>
                </a:pathLst>
              </a:custGeom>
              <a:solidFill>
                <a:srgbClr val="EB99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9" name="Google Shape;839;p11"/>
              <p:cNvSpPr/>
              <p:nvPr/>
            </p:nvSpPr>
            <p:spPr>
              <a:xfrm>
                <a:off x="2962407" y="3320440"/>
                <a:ext cx="65114" cy="31688"/>
              </a:xfrm>
              <a:custGeom>
                <a:rect b="b" l="l" r="r" t="t"/>
                <a:pathLst>
                  <a:path extrusionOk="0" h="2480" w="5096">
                    <a:moveTo>
                      <a:pt x="5" y="0"/>
                    </a:moveTo>
                    <a:lnTo>
                      <a:pt x="5" y="0"/>
                    </a:lnTo>
                    <a:cubicBezTo>
                      <a:pt x="0" y="332"/>
                      <a:pt x="93" y="656"/>
                      <a:pt x="272" y="935"/>
                    </a:cubicBezTo>
                    <a:cubicBezTo>
                      <a:pt x="314" y="1016"/>
                      <a:pt x="362" y="1096"/>
                      <a:pt x="411" y="1174"/>
                    </a:cubicBezTo>
                    <a:cubicBezTo>
                      <a:pt x="965" y="2020"/>
                      <a:pt x="1887" y="2479"/>
                      <a:pt x="2828" y="2479"/>
                    </a:cubicBezTo>
                    <a:cubicBezTo>
                      <a:pt x="3370" y="2479"/>
                      <a:pt x="3919" y="2327"/>
                      <a:pt x="4406" y="2007"/>
                    </a:cubicBezTo>
                    <a:cubicBezTo>
                      <a:pt x="4697" y="1850"/>
                      <a:pt x="4936" y="1612"/>
                      <a:pt x="5095" y="1323"/>
                    </a:cubicBezTo>
                    <a:cubicBezTo>
                      <a:pt x="5094" y="1321"/>
                      <a:pt x="5092" y="1320"/>
                      <a:pt x="5090" y="1320"/>
                    </a:cubicBezTo>
                    <a:cubicBezTo>
                      <a:pt x="5043" y="1320"/>
                      <a:pt x="4809" y="1603"/>
                      <a:pt x="4325" y="1874"/>
                    </a:cubicBezTo>
                    <a:cubicBezTo>
                      <a:pt x="3870" y="2140"/>
                      <a:pt x="3371" y="2267"/>
                      <a:pt x="2878" y="2267"/>
                    </a:cubicBezTo>
                    <a:cubicBezTo>
                      <a:pt x="1899" y="2267"/>
                      <a:pt x="945" y="1765"/>
                      <a:pt x="408" y="862"/>
                    </a:cubicBezTo>
                    <a:cubicBezTo>
                      <a:pt x="260" y="583"/>
                      <a:pt x="125" y="294"/>
                      <a:pt x="5"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0" name="Google Shape;840;p11"/>
              <p:cNvSpPr/>
              <p:nvPr/>
            </p:nvSpPr>
            <p:spPr>
              <a:xfrm>
                <a:off x="2999386" y="3320555"/>
                <a:ext cx="106232" cy="23000"/>
              </a:xfrm>
              <a:custGeom>
                <a:rect b="b" l="l" r="r" t="t"/>
                <a:pathLst>
                  <a:path extrusionOk="0" h="1800" w="8314">
                    <a:moveTo>
                      <a:pt x="0" y="0"/>
                    </a:moveTo>
                    <a:cubicBezTo>
                      <a:pt x="50" y="113"/>
                      <a:pt x="125" y="213"/>
                      <a:pt x="220" y="293"/>
                    </a:cubicBezTo>
                    <a:cubicBezTo>
                      <a:pt x="464" y="528"/>
                      <a:pt x="759" y="706"/>
                      <a:pt x="1081" y="809"/>
                    </a:cubicBezTo>
                    <a:cubicBezTo>
                      <a:pt x="1439" y="928"/>
                      <a:pt x="1813" y="989"/>
                      <a:pt x="2188" y="989"/>
                    </a:cubicBezTo>
                    <a:cubicBezTo>
                      <a:pt x="2314" y="989"/>
                      <a:pt x="2441" y="982"/>
                      <a:pt x="2567" y="968"/>
                    </a:cubicBezTo>
                    <a:cubicBezTo>
                      <a:pt x="3166" y="901"/>
                      <a:pt x="3759" y="791"/>
                      <a:pt x="4342" y="641"/>
                    </a:cubicBezTo>
                    <a:cubicBezTo>
                      <a:pt x="4886" y="504"/>
                      <a:pt x="5443" y="435"/>
                      <a:pt x="6004" y="435"/>
                    </a:cubicBezTo>
                    <a:cubicBezTo>
                      <a:pt x="6033" y="435"/>
                      <a:pt x="6062" y="435"/>
                      <a:pt x="6091" y="435"/>
                    </a:cubicBezTo>
                    <a:cubicBezTo>
                      <a:pt x="6567" y="446"/>
                      <a:pt x="7032" y="581"/>
                      <a:pt x="7439" y="827"/>
                    </a:cubicBezTo>
                    <a:cubicBezTo>
                      <a:pt x="7813" y="1063"/>
                      <a:pt x="8111" y="1401"/>
                      <a:pt x="8300" y="1800"/>
                    </a:cubicBezTo>
                    <a:cubicBezTo>
                      <a:pt x="8314" y="1800"/>
                      <a:pt x="8305" y="1668"/>
                      <a:pt x="8197" y="1447"/>
                    </a:cubicBezTo>
                    <a:cubicBezTo>
                      <a:pt x="8044" y="1141"/>
                      <a:pt x="7814" y="881"/>
                      <a:pt x="7529" y="694"/>
                    </a:cubicBezTo>
                    <a:cubicBezTo>
                      <a:pt x="7107" y="410"/>
                      <a:pt x="6616" y="249"/>
                      <a:pt x="6109" y="228"/>
                    </a:cubicBezTo>
                    <a:cubicBezTo>
                      <a:pt x="6038" y="226"/>
                      <a:pt x="5967" y="225"/>
                      <a:pt x="5897" y="225"/>
                    </a:cubicBezTo>
                    <a:cubicBezTo>
                      <a:pt x="5358" y="225"/>
                      <a:pt x="4821" y="291"/>
                      <a:pt x="4298" y="422"/>
                    </a:cubicBezTo>
                    <a:cubicBezTo>
                      <a:pt x="3723" y="571"/>
                      <a:pt x="3139" y="685"/>
                      <a:pt x="2551" y="763"/>
                    </a:cubicBezTo>
                    <a:cubicBezTo>
                      <a:pt x="2401" y="781"/>
                      <a:pt x="2251" y="790"/>
                      <a:pt x="2101" y="790"/>
                    </a:cubicBezTo>
                    <a:cubicBezTo>
                      <a:pt x="1775" y="790"/>
                      <a:pt x="1450" y="747"/>
                      <a:pt x="1134" y="659"/>
                    </a:cubicBezTo>
                    <a:cubicBezTo>
                      <a:pt x="710" y="527"/>
                      <a:pt x="323" y="302"/>
                      <a:pt x="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1" name="Google Shape;841;p11"/>
              <p:cNvSpPr/>
              <p:nvPr/>
            </p:nvSpPr>
            <p:spPr>
              <a:xfrm>
                <a:off x="3088061" y="3359348"/>
                <a:ext cx="29069" cy="14579"/>
              </a:xfrm>
              <a:custGeom>
                <a:rect b="b" l="l" r="r" t="t"/>
                <a:pathLst>
                  <a:path extrusionOk="0" h="1141" w="2275">
                    <a:moveTo>
                      <a:pt x="0" y="1"/>
                    </a:moveTo>
                    <a:cubicBezTo>
                      <a:pt x="363" y="710"/>
                      <a:pt x="1090" y="1140"/>
                      <a:pt x="1864" y="1140"/>
                    </a:cubicBezTo>
                    <a:cubicBezTo>
                      <a:pt x="2000" y="1140"/>
                      <a:pt x="2138" y="1127"/>
                      <a:pt x="2275" y="1100"/>
                    </a:cubicBezTo>
                    <a:cubicBezTo>
                      <a:pt x="1857" y="1007"/>
                      <a:pt x="1449" y="882"/>
                      <a:pt x="1051" y="729"/>
                    </a:cubicBezTo>
                    <a:cubicBezTo>
                      <a:pt x="682" y="513"/>
                      <a:pt x="331" y="270"/>
                      <a:pt x="0"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2" name="Google Shape;842;p11"/>
              <p:cNvSpPr/>
              <p:nvPr/>
            </p:nvSpPr>
            <p:spPr>
              <a:xfrm>
                <a:off x="3086566" y="3369583"/>
                <a:ext cx="27625" cy="20265"/>
              </a:xfrm>
              <a:custGeom>
                <a:rect b="b" l="l" r="r" t="t"/>
                <a:pathLst>
                  <a:path extrusionOk="0" h="1586" w="2162">
                    <a:moveTo>
                      <a:pt x="47" y="0"/>
                    </a:moveTo>
                    <a:cubicBezTo>
                      <a:pt x="21" y="0"/>
                      <a:pt x="0" y="182"/>
                      <a:pt x="99" y="432"/>
                    </a:cubicBezTo>
                    <a:cubicBezTo>
                      <a:pt x="243" y="749"/>
                      <a:pt x="482" y="1013"/>
                      <a:pt x="784" y="1190"/>
                    </a:cubicBezTo>
                    <a:cubicBezTo>
                      <a:pt x="1075" y="1359"/>
                      <a:pt x="1392" y="1476"/>
                      <a:pt x="1722" y="1539"/>
                    </a:cubicBezTo>
                    <a:cubicBezTo>
                      <a:pt x="1885" y="1570"/>
                      <a:pt x="2012" y="1586"/>
                      <a:pt x="2084" y="1586"/>
                    </a:cubicBezTo>
                    <a:cubicBezTo>
                      <a:pt x="2129" y="1586"/>
                      <a:pt x="2153" y="1580"/>
                      <a:pt x="2153" y="1569"/>
                    </a:cubicBezTo>
                    <a:cubicBezTo>
                      <a:pt x="2162" y="1543"/>
                      <a:pt x="2016" y="1474"/>
                      <a:pt x="1761" y="1380"/>
                    </a:cubicBezTo>
                    <a:cubicBezTo>
                      <a:pt x="1462" y="1275"/>
                      <a:pt x="1174" y="1144"/>
                      <a:pt x="899" y="988"/>
                    </a:cubicBezTo>
                    <a:cubicBezTo>
                      <a:pt x="634" y="829"/>
                      <a:pt x="409" y="610"/>
                      <a:pt x="240" y="350"/>
                    </a:cubicBezTo>
                    <a:cubicBezTo>
                      <a:pt x="116" y="147"/>
                      <a:pt x="74" y="0"/>
                      <a:pt x="4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3" name="Google Shape;843;p11"/>
              <p:cNvSpPr/>
              <p:nvPr/>
            </p:nvSpPr>
            <p:spPr>
              <a:xfrm>
                <a:off x="2939408" y="3598543"/>
                <a:ext cx="1214" cy="162070"/>
              </a:xfrm>
              <a:custGeom>
                <a:rect b="b" l="l" r="r" t="t"/>
                <a:pathLst>
                  <a:path extrusionOk="0" h="12684" w="95">
                    <a:moveTo>
                      <a:pt x="47" y="1"/>
                    </a:moveTo>
                    <a:cubicBezTo>
                      <a:pt x="0" y="1"/>
                      <a:pt x="0" y="2842"/>
                      <a:pt x="0" y="6344"/>
                    </a:cubicBezTo>
                    <a:cubicBezTo>
                      <a:pt x="0" y="9847"/>
                      <a:pt x="21" y="12684"/>
                      <a:pt x="47" y="12684"/>
                    </a:cubicBezTo>
                    <a:cubicBezTo>
                      <a:pt x="72" y="12684"/>
                      <a:pt x="90" y="9845"/>
                      <a:pt x="90" y="6344"/>
                    </a:cubicBezTo>
                    <a:cubicBezTo>
                      <a:pt x="90" y="2842"/>
                      <a:pt x="95" y="1"/>
                      <a:pt x="4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4" name="Google Shape;844;p11"/>
              <p:cNvSpPr/>
              <p:nvPr/>
            </p:nvSpPr>
            <p:spPr>
              <a:xfrm>
                <a:off x="3109847" y="3566842"/>
                <a:ext cx="56425" cy="38307"/>
              </a:xfrm>
              <a:custGeom>
                <a:rect b="b" l="l" r="r" t="t"/>
                <a:pathLst>
                  <a:path extrusionOk="0" h="2998" w="4416">
                    <a:moveTo>
                      <a:pt x="3697" y="1"/>
                    </a:moveTo>
                    <a:cubicBezTo>
                      <a:pt x="3648" y="1"/>
                      <a:pt x="3599" y="2"/>
                      <a:pt x="3549" y="5"/>
                    </a:cubicBezTo>
                    <a:cubicBezTo>
                      <a:pt x="2856" y="33"/>
                      <a:pt x="2182" y="249"/>
                      <a:pt x="1598" y="629"/>
                    </a:cubicBezTo>
                    <a:cubicBezTo>
                      <a:pt x="1018" y="1015"/>
                      <a:pt x="556" y="1554"/>
                      <a:pt x="259" y="2184"/>
                    </a:cubicBezTo>
                    <a:cubicBezTo>
                      <a:pt x="169" y="2372"/>
                      <a:pt x="97" y="2567"/>
                      <a:pt x="44" y="2770"/>
                    </a:cubicBezTo>
                    <a:cubicBezTo>
                      <a:pt x="22" y="2843"/>
                      <a:pt x="8" y="2920"/>
                      <a:pt x="1" y="2998"/>
                    </a:cubicBezTo>
                    <a:cubicBezTo>
                      <a:pt x="91" y="2729"/>
                      <a:pt x="196" y="2467"/>
                      <a:pt x="316" y="2210"/>
                    </a:cubicBezTo>
                    <a:cubicBezTo>
                      <a:pt x="934" y="968"/>
                      <a:pt x="2170" y="152"/>
                      <a:pt x="3554" y="69"/>
                    </a:cubicBezTo>
                    <a:cubicBezTo>
                      <a:pt x="3697" y="59"/>
                      <a:pt x="3841" y="55"/>
                      <a:pt x="3985" y="55"/>
                    </a:cubicBezTo>
                    <a:cubicBezTo>
                      <a:pt x="4129" y="55"/>
                      <a:pt x="4272" y="59"/>
                      <a:pt x="4416" y="69"/>
                    </a:cubicBezTo>
                    <a:cubicBezTo>
                      <a:pt x="4338" y="50"/>
                      <a:pt x="4257" y="39"/>
                      <a:pt x="4175" y="39"/>
                    </a:cubicBezTo>
                    <a:cubicBezTo>
                      <a:pt x="4017" y="14"/>
                      <a:pt x="3858" y="1"/>
                      <a:pt x="369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5" name="Google Shape;845;p11"/>
              <p:cNvSpPr/>
              <p:nvPr/>
            </p:nvSpPr>
            <p:spPr>
              <a:xfrm>
                <a:off x="2858092" y="3627369"/>
                <a:ext cx="14464" cy="83335"/>
              </a:xfrm>
              <a:custGeom>
                <a:rect b="b" l="l" r="r" t="t"/>
                <a:pathLst>
                  <a:path extrusionOk="0" h="6522" w="1132">
                    <a:moveTo>
                      <a:pt x="910" y="1"/>
                    </a:moveTo>
                    <a:cubicBezTo>
                      <a:pt x="910" y="1"/>
                      <a:pt x="910" y="1"/>
                      <a:pt x="910" y="1"/>
                    </a:cubicBezTo>
                    <a:lnTo>
                      <a:pt x="910" y="1"/>
                    </a:lnTo>
                    <a:cubicBezTo>
                      <a:pt x="910" y="1"/>
                      <a:pt x="910" y="1"/>
                      <a:pt x="910" y="1"/>
                    </a:cubicBezTo>
                    <a:close/>
                    <a:moveTo>
                      <a:pt x="910" y="1"/>
                    </a:moveTo>
                    <a:cubicBezTo>
                      <a:pt x="909" y="90"/>
                      <a:pt x="901" y="180"/>
                      <a:pt x="889" y="268"/>
                    </a:cubicBezTo>
                    <a:lnTo>
                      <a:pt x="889" y="418"/>
                    </a:lnTo>
                    <a:lnTo>
                      <a:pt x="889" y="418"/>
                    </a:lnTo>
                    <a:cubicBezTo>
                      <a:pt x="895" y="367"/>
                      <a:pt x="901" y="315"/>
                      <a:pt x="907" y="263"/>
                    </a:cubicBezTo>
                    <a:cubicBezTo>
                      <a:pt x="907" y="178"/>
                      <a:pt x="933" y="113"/>
                      <a:pt x="942" y="70"/>
                    </a:cubicBezTo>
                    <a:cubicBezTo>
                      <a:pt x="949" y="29"/>
                      <a:pt x="913" y="4"/>
                      <a:pt x="910" y="1"/>
                    </a:cubicBezTo>
                    <a:close/>
                    <a:moveTo>
                      <a:pt x="889" y="418"/>
                    </a:moveTo>
                    <a:lnTo>
                      <a:pt x="889" y="418"/>
                    </a:lnTo>
                    <a:cubicBezTo>
                      <a:pt x="870" y="610"/>
                      <a:pt x="859" y="803"/>
                      <a:pt x="859" y="996"/>
                    </a:cubicBezTo>
                    <a:cubicBezTo>
                      <a:pt x="846" y="1616"/>
                      <a:pt x="966" y="2464"/>
                      <a:pt x="1010" y="3399"/>
                    </a:cubicBezTo>
                    <a:cubicBezTo>
                      <a:pt x="1062" y="4198"/>
                      <a:pt x="915" y="4998"/>
                      <a:pt x="579" y="5725"/>
                    </a:cubicBezTo>
                    <a:cubicBezTo>
                      <a:pt x="426" y="6017"/>
                      <a:pt x="230" y="6286"/>
                      <a:pt x="1" y="6522"/>
                    </a:cubicBezTo>
                    <a:cubicBezTo>
                      <a:pt x="74" y="6471"/>
                      <a:pt x="142" y="6414"/>
                      <a:pt x="203" y="6349"/>
                    </a:cubicBezTo>
                    <a:cubicBezTo>
                      <a:pt x="378" y="6175"/>
                      <a:pt x="522" y="5974"/>
                      <a:pt x="634" y="5755"/>
                    </a:cubicBezTo>
                    <a:cubicBezTo>
                      <a:pt x="983" y="5019"/>
                      <a:pt x="1131" y="4206"/>
                      <a:pt x="1065" y="3395"/>
                    </a:cubicBezTo>
                    <a:cubicBezTo>
                      <a:pt x="1023" y="2452"/>
                      <a:pt x="889" y="1607"/>
                      <a:pt x="889" y="996"/>
                    </a:cubicBezTo>
                    <a:lnTo>
                      <a:pt x="889" y="418"/>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6" name="Google Shape;846;p11"/>
              <p:cNvSpPr/>
              <p:nvPr/>
            </p:nvSpPr>
            <p:spPr>
              <a:xfrm>
                <a:off x="2842056" y="3755412"/>
                <a:ext cx="87500" cy="59709"/>
              </a:xfrm>
              <a:custGeom>
                <a:rect b="b" l="l" r="r" t="t"/>
                <a:pathLst>
                  <a:path extrusionOk="0" h="4673" w="6848">
                    <a:moveTo>
                      <a:pt x="3056" y="1"/>
                    </a:moveTo>
                    <a:cubicBezTo>
                      <a:pt x="2752" y="1"/>
                      <a:pt x="2038" y="640"/>
                      <a:pt x="2038" y="640"/>
                    </a:cubicBezTo>
                    <a:cubicBezTo>
                      <a:pt x="1383" y="670"/>
                      <a:pt x="432" y="739"/>
                      <a:pt x="432" y="739"/>
                    </a:cubicBezTo>
                    <a:cubicBezTo>
                      <a:pt x="432" y="739"/>
                      <a:pt x="121" y="778"/>
                      <a:pt x="47" y="1299"/>
                    </a:cubicBezTo>
                    <a:cubicBezTo>
                      <a:pt x="1" y="1618"/>
                      <a:pt x="598" y="1690"/>
                      <a:pt x="603" y="1690"/>
                    </a:cubicBezTo>
                    <a:lnTo>
                      <a:pt x="1116" y="1690"/>
                    </a:lnTo>
                    <a:lnTo>
                      <a:pt x="684" y="1717"/>
                    </a:lnTo>
                    <a:cubicBezTo>
                      <a:pt x="684" y="1717"/>
                      <a:pt x="375" y="1759"/>
                      <a:pt x="301" y="2280"/>
                    </a:cubicBezTo>
                    <a:cubicBezTo>
                      <a:pt x="253" y="2600"/>
                      <a:pt x="861" y="2672"/>
                      <a:pt x="861" y="2672"/>
                    </a:cubicBezTo>
                    <a:cubicBezTo>
                      <a:pt x="874" y="2675"/>
                      <a:pt x="886" y="2677"/>
                      <a:pt x="899" y="2677"/>
                    </a:cubicBezTo>
                    <a:cubicBezTo>
                      <a:pt x="912" y="2677"/>
                      <a:pt x="925" y="2675"/>
                      <a:pt x="938" y="2672"/>
                    </a:cubicBezTo>
                    <a:lnTo>
                      <a:pt x="1494" y="2672"/>
                    </a:lnTo>
                    <a:lnTo>
                      <a:pt x="995" y="2707"/>
                    </a:lnTo>
                    <a:cubicBezTo>
                      <a:pt x="995" y="2707"/>
                      <a:pt x="688" y="2746"/>
                      <a:pt x="610" y="3267"/>
                    </a:cubicBezTo>
                    <a:cubicBezTo>
                      <a:pt x="568" y="3586"/>
                      <a:pt x="1167" y="3658"/>
                      <a:pt x="1170" y="3658"/>
                    </a:cubicBezTo>
                    <a:lnTo>
                      <a:pt x="1792" y="3658"/>
                    </a:lnTo>
                    <a:lnTo>
                      <a:pt x="1792" y="3706"/>
                    </a:lnTo>
                    <a:lnTo>
                      <a:pt x="1636" y="3706"/>
                    </a:lnTo>
                    <a:cubicBezTo>
                      <a:pt x="1636" y="3706"/>
                      <a:pt x="1326" y="3750"/>
                      <a:pt x="1253" y="4266"/>
                    </a:cubicBezTo>
                    <a:cubicBezTo>
                      <a:pt x="1227" y="4439"/>
                      <a:pt x="1386" y="4538"/>
                      <a:pt x="1541" y="4594"/>
                    </a:cubicBezTo>
                    <a:cubicBezTo>
                      <a:pt x="1628" y="4624"/>
                      <a:pt x="1718" y="4645"/>
                      <a:pt x="1808" y="4658"/>
                    </a:cubicBezTo>
                    <a:cubicBezTo>
                      <a:pt x="1821" y="4661"/>
                      <a:pt x="1834" y="4663"/>
                      <a:pt x="1847" y="4663"/>
                    </a:cubicBezTo>
                    <a:cubicBezTo>
                      <a:pt x="1860" y="4663"/>
                      <a:pt x="1874" y="4661"/>
                      <a:pt x="1886" y="4658"/>
                    </a:cubicBezTo>
                    <a:cubicBezTo>
                      <a:pt x="2073" y="4668"/>
                      <a:pt x="2260" y="4673"/>
                      <a:pt x="2448" y="4673"/>
                    </a:cubicBezTo>
                    <a:cubicBezTo>
                      <a:pt x="2835" y="4673"/>
                      <a:pt x="3223" y="4652"/>
                      <a:pt x="3608" y="4612"/>
                    </a:cubicBezTo>
                    <a:lnTo>
                      <a:pt x="5124" y="4637"/>
                    </a:lnTo>
                    <a:lnTo>
                      <a:pt x="6848" y="4637"/>
                    </a:lnTo>
                    <a:lnTo>
                      <a:pt x="6520" y="1019"/>
                    </a:lnTo>
                    <a:lnTo>
                      <a:pt x="6052" y="988"/>
                    </a:lnTo>
                    <a:cubicBezTo>
                      <a:pt x="6052" y="988"/>
                      <a:pt x="3508" y="50"/>
                      <a:pt x="3075" y="2"/>
                    </a:cubicBezTo>
                    <a:cubicBezTo>
                      <a:pt x="3069" y="1"/>
                      <a:pt x="3063" y="1"/>
                      <a:pt x="3056" y="1"/>
                    </a:cubicBezTo>
                    <a:close/>
                  </a:path>
                </a:pathLst>
              </a:custGeom>
              <a:solidFill>
                <a:srgbClr val="FFBE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7" name="Google Shape;847;p11"/>
              <p:cNvSpPr/>
              <p:nvPr/>
            </p:nvSpPr>
            <p:spPr>
              <a:xfrm>
                <a:off x="2862628" y="3800555"/>
                <a:ext cx="21735" cy="1776"/>
              </a:xfrm>
              <a:custGeom>
                <a:rect b="b" l="l" r="r" t="t"/>
                <a:pathLst>
                  <a:path extrusionOk="0" h="139" w="1701">
                    <a:moveTo>
                      <a:pt x="1167" y="0"/>
                    </a:moveTo>
                    <a:cubicBezTo>
                      <a:pt x="1065" y="0"/>
                      <a:pt x="963" y="5"/>
                      <a:pt x="862" y="14"/>
                    </a:cubicBezTo>
                    <a:cubicBezTo>
                      <a:pt x="830" y="14"/>
                      <a:pt x="799" y="13"/>
                      <a:pt x="767" y="13"/>
                    </a:cubicBezTo>
                    <a:cubicBezTo>
                      <a:pt x="509" y="13"/>
                      <a:pt x="252" y="41"/>
                      <a:pt x="0" y="95"/>
                    </a:cubicBezTo>
                    <a:cubicBezTo>
                      <a:pt x="172" y="124"/>
                      <a:pt x="346" y="139"/>
                      <a:pt x="520" y="139"/>
                    </a:cubicBezTo>
                    <a:cubicBezTo>
                      <a:pt x="627" y="139"/>
                      <a:pt x="734" y="133"/>
                      <a:pt x="841" y="122"/>
                    </a:cubicBezTo>
                    <a:cubicBezTo>
                      <a:pt x="873" y="123"/>
                      <a:pt x="906" y="124"/>
                      <a:pt x="939" y="124"/>
                    </a:cubicBezTo>
                    <a:cubicBezTo>
                      <a:pt x="1195" y="124"/>
                      <a:pt x="1451" y="98"/>
                      <a:pt x="1701" y="44"/>
                    </a:cubicBezTo>
                    <a:cubicBezTo>
                      <a:pt x="1524" y="15"/>
                      <a:pt x="1346" y="0"/>
                      <a:pt x="1167" y="0"/>
                    </a:cubicBezTo>
                    <a:close/>
                  </a:path>
                </a:pathLst>
              </a:custGeom>
              <a:solidFill>
                <a:srgbClr val="EB99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8" name="Google Shape;848;p11"/>
              <p:cNvSpPr/>
              <p:nvPr/>
            </p:nvSpPr>
            <p:spPr>
              <a:xfrm>
                <a:off x="2853594" y="3787535"/>
                <a:ext cx="30832" cy="1814"/>
              </a:xfrm>
              <a:custGeom>
                <a:rect b="b" l="l" r="r" t="t"/>
                <a:pathLst>
                  <a:path extrusionOk="0" h="142" w="2413">
                    <a:moveTo>
                      <a:pt x="1736" y="1"/>
                    </a:moveTo>
                    <a:cubicBezTo>
                      <a:pt x="1558" y="1"/>
                      <a:pt x="1379" y="8"/>
                      <a:pt x="1201" y="22"/>
                    </a:cubicBezTo>
                    <a:cubicBezTo>
                      <a:pt x="1184" y="21"/>
                      <a:pt x="1167" y="21"/>
                      <a:pt x="1151" y="21"/>
                    </a:cubicBezTo>
                    <a:cubicBezTo>
                      <a:pt x="765" y="21"/>
                      <a:pt x="381" y="54"/>
                      <a:pt x="0" y="121"/>
                    </a:cubicBezTo>
                    <a:cubicBezTo>
                      <a:pt x="246" y="134"/>
                      <a:pt x="492" y="141"/>
                      <a:pt x="738" y="141"/>
                    </a:cubicBezTo>
                    <a:cubicBezTo>
                      <a:pt x="1298" y="141"/>
                      <a:pt x="1856" y="106"/>
                      <a:pt x="2412" y="34"/>
                    </a:cubicBezTo>
                    <a:cubicBezTo>
                      <a:pt x="2188" y="12"/>
                      <a:pt x="1962" y="1"/>
                      <a:pt x="1736" y="1"/>
                    </a:cubicBezTo>
                    <a:close/>
                  </a:path>
                </a:pathLst>
              </a:custGeom>
              <a:solidFill>
                <a:srgbClr val="EB99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9" name="Google Shape;849;p11"/>
              <p:cNvSpPr/>
              <p:nvPr/>
            </p:nvSpPr>
            <p:spPr>
              <a:xfrm>
                <a:off x="2852495" y="3774105"/>
                <a:ext cx="30832" cy="1814"/>
              </a:xfrm>
              <a:custGeom>
                <a:rect b="b" l="l" r="r" t="t"/>
                <a:pathLst>
                  <a:path extrusionOk="0" h="142" w="2413">
                    <a:moveTo>
                      <a:pt x="1737" y="1"/>
                    </a:moveTo>
                    <a:cubicBezTo>
                      <a:pt x="1558" y="1"/>
                      <a:pt x="1380" y="8"/>
                      <a:pt x="1201" y="22"/>
                    </a:cubicBezTo>
                    <a:cubicBezTo>
                      <a:pt x="1185" y="22"/>
                      <a:pt x="1168" y="22"/>
                      <a:pt x="1151" y="22"/>
                    </a:cubicBezTo>
                    <a:cubicBezTo>
                      <a:pt x="766" y="22"/>
                      <a:pt x="380" y="55"/>
                      <a:pt x="0" y="121"/>
                    </a:cubicBezTo>
                    <a:cubicBezTo>
                      <a:pt x="246" y="135"/>
                      <a:pt x="492" y="141"/>
                      <a:pt x="738" y="141"/>
                    </a:cubicBezTo>
                    <a:cubicBezTo>
                      <a:pt x="1297" y="141"/>
                      <a:pt x="1857" y="106"/>
                      <a:pt x="2413" y="34"/>
                    </a:cubicBezTo>
                    <a:cubicBezTo>
                      <a:pt x="2188" y="12"/>
                      <a:pt x="1963" y="1"/>
                      <a:pt x="1737" y="1"/>
                    </a:cubicBezTo>
                    <a:close/>
                  </a:path>
                </a:pathLst>
              </a:custGeom>
              <a:solidFill>
                <a:srgbClr val="EB99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0" name="Google Shape;850;p11"/>
              <p:cNvSpPr/>
              <p:nvPr/>
            </p:nvSpPr>
            <p:spPr>
              <a:xfrm>
                <a:off x="2864212" y="3761750"/>
                <a:ext cx="33490" cy="1712"/>
              </a:xfrm>
              <a:custGeom>
                <a:rect b="b" l="l" r="r" t="t"/>
                <a:pathLst>
                  <a:path extrusionOk="0" h="134" w="2621">
                    <a:moveTo>
                      <a:pt x="965" y="0"/>
                    </a:moveTo>
                    <a:cubicBezTo>
                      <a:pt x="742" y="0"/>
                      <a:pt x="542" y="5"/>
                      <a:pt x="385" y="5"/>
                    </a:cubicBezTo>
                    <a:cubicBezTo>
                      <a:pt x="350" y="3"/>
                      <a:pt x="315" y="2"/>
                      <a:pt x="279" y="2"/>
                    </a:cubicBezTo>
                    <a:cubicBezTo>
                      <a:pt x="186" y="2"/>
                      <a:pt x="92" y="11"/>
                      <a:pt x="1" y="28"/>
                    </a:cubicBezTo>
                    <a:cubicBezTo>
                      <a:pt x="108" y="48"/>
                      <a:pt x="217" y="59"/>
                      <a:pt x="326" y="59"/>
                    </a:cubicBezTo>
                    <a:cubicBezTo>
                      <a:pt x="346" y="59"/>
                      <a:pt x="365" y="59"/>
                      <a:pt x="385" y="58"/>
                    </a:cubicBezTo>
                    <a:lnTo>
                      <a:pt x="1310" y="88"/>
                    </a:lnTo>
                    <a:lnTo>
                      <a:pt x="2236" y="123"/>
                    </a:lnTo>
                    <a:cubicBezTo>
                      <a:pt x="2300" y="130"/>
                      <a:pt x="2364" y="134"/>
                      <a:pt x="2428" y="134"/>
                    </a:cubicBezTo>
                    <a:cubicBezTo>
                      <a:pt x="2492" y="134"/>
                      <a:pt x="2556" y="130"/>
                      <a:pt x="2620" y="123"/>
                    </a:cubicBezTo>
                    <a:cubicBezTo>
                      <a:pt x="2496" y="87"/>
                      <a:pt x="2370" y="66"/>
                      <a:pt x="2240" y="63"/>
                    </a:cubicBezTo>
                    <a:cubicBezTo>
                      <a:pt x="2003" y="40"/>
                      <a:pt x="1676" y="19"/>
                      <a:pt x="1314" y="5"/>
                    </a:cubicBezTo>
                    <a:cubicBezTo>
                      <a:pt x="1194" y="1"/>
                      <a:pt x="1076" y="0"/>
                      <a:pt x="965" y="0"/>
                    </a:cubicBezTo>
                    <a:close/>
                  </a:path>
                </a:pathLst>
              </a:custGeom>
              <a:solidFill>
                <a:srgbClr val="EB99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1" name="Google Shape;851;p11"/>
              <p:cNvSpPr/>
              <p:nvPr/>
            </p:nvSpPr>
            <p:spPr>
              <a:xfrm>
                <a:off x="2924752" y="3627164"/>
                <a:ext cx="178783" cy="134394"/>
              </a:xfrm>
              <a:custGeom>
                <a:rect b="b" l="l" r="r" t="t"/>
                <a:pathLst>
                  <a:path extrusionOk="0" h="10518" w="13992">
                    <a:moveTo>
                      <a:pt x="13991" y="0"/>
                    </a:moveTo>
                    <a:cubicBezTo>
                      <a:pt x="13990" y="15"/>
                      <a:pt x="13990" y="32"/>
                      <a:pt x="13991" y="47"/>
                    </a:cubicBezTo>
                    <a:lnTo>
                      <a:pt x="13991" y="0"/>
                    </a:lnTo>
                    <a:close/>
                    <a:moveTo>
                      <a:pt x="13991" y="189"/>
                    </a:moveTo>
                    <a:cubicBezTo>
                      <a:pt x="13981" y="285"/>
                      <a:pt x="13958" y="423"/>
                      <a:pt x="13948" y="588"/>
                    </a:cubicBezTo>
                    <a:lnTo>
                      <a:pt x="13948" y="588"/>
                    </a:lnTo>
                    <a:cubicBezTo>
                      <a:pt x="13970" y="424"/>
                      <a:pt x="13991" y="293"/>
                      <a:pt x="13991" y="189"/>
                    </a:cubicBezTo>
                    <a:close/>
                    <a:moveTo>
                      <a:pt x="13948" y="588"/>
                    </a:moveTo>
                    <a:cubicBezTo>
                      <a:pt x="13942" y="636"/>
                      <a:pt x="13936" y="687"/>
                      <a:pt x="13930" y="740"/>
                    </a:cubicBezTo>
                    <a:cubicBezTo>
                      <a:pt x="13883" y="1227"/>
                      <a:pt x="13810" y="1929"/>
                      <a:pt x="13724" y="2795"/>
                    </a:cubicBezTo>
                    <a:cubicBezTo>
                      <a:pt x="13639" y="3660"/>
                      <a:pt x="13542" y="4711"/>
                      <a:pt x="13431" y="5883"/>
                    </a:cubicBezTo>
                    <a:cubicBezTo>
                      <a:pt x="13379" y="6469"/>
                      <a:pt x="13323" y="7089"/>
                      <a:pt x="13268" y="7731"/>
                    </a:cubicBezTo>
                    <a:cubicBezTo>
                      <a:pt x="13212" y="8360"/>
                      <a:pt x="13153" y="9018"/>
                      <a:pt x="13122" y="9701"/>
                    </a:cubicBezTo>
                    <a:lnTo>
                      <a:pt x="13122" y="9701"/>
                    </a:lnTo>
                    <a:lnTo>
                      <a:pt x="11466" y="9773"/>
                    </a:lnTo>
                    <a:cubicBezTo>
                      <a:pt x="8300" y="9932"/>
                      <a:pt x="5436" y="10126"/>
                      <a:pt x="3364" y="10268"/>
                    </a:cubicBezTo>
                    <a:lnTo>
                      <a:pt x="915" y="10444"/>
                    </a:lnTo>
                    <a:lnTo>
                      <a:pt x="247" y="10501"/>
                    </a:lnTo>
                    <a:lnTo>
                      <a:pt x="74" y="10501"/>
                    </a:lnTo>
                    <a:lnTo>
                      <a:pt x="0" y="10517"/>
                    </a:lnTo>
                    <a:lnTo>
                      <a:pt x="233" y="10517"/>
                    </a:lnTo>
                    <a:lnTo>
                      <a:pt x="901" y="10478"/>
                    </a:lnTo>
                    <a:lnTo>
                      <a:pt x="3355" y="10328"/>
                    </a:lnTo>
                    <a:cubicBezTo>
                      <a:pt x="5432" y="10204"/>
                      <a:pt x="8296" y="10024"/>
                      <a:pt x="11457" y="9864"/>
                    </a:cubicBezTo>
                    <a:lnTo>
                      <a:pt x="13155" y="9786"/>
                    </a:lnTo>
                    <a:lnTo>
                      <a:pt x="13194" y="9786"/>
                    </a:lnTo>
                    <a:lnTo>
                      <a:pt x="13194" y="9743"/>
                    </a:lnTo>
                    <a:cubicBezTo>
                      <a:pt x="13220" y="9054"/>
                      <a:pt x="13284" y="8381"/>
                      <a:pt x="13332" y="7740"/>
                    </a:cubicBezTo>
                    <a:cubicBezTo>
                      <a:pt x="13379" y="7098"/>
                      <a:pt x="13439" y="6478"/>
                      <a:pt x="13491" y="5892"/>
                    </a:cubicBezTo>
                    <a:cubicBezTo>
                      <a:pt x="13595" y="4721"/>
                      <a:pt x="13685" y="3674"/>
                      <a:pt x="13762" y="2800"/>
                    </a:cubicBezTo>
                    <a:cubicBezTo>
                      <a:pt x="13840" y="1926"/>
                      <a:pt x="13904" y="1233"/>
                      <a:pt x="13943" y="745"/>
                    </a:cubicBezTo>
                    <a:cubicBezTo>
                      <a:pt x="13943" y="690"/>
                      <a:pt x="13945" y="638"/>
                      <a:pt x="13948" y="588"/>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52" name="Google Shape;852;p11"/>
            <p:cNvGrpSpPr/>
            <p:nvPr/>
          </p:nvGrpSpPr>
          <p:grpSpPr>
            <a:xfrm>
              <a:off x="3955482" y="4037674"/>
              <a:ext cx="1353667" cy="1640992"/>
              <a:chOff x="3996006" y="1311832"/>
              <a:chExt cx="1372470" cy="1663617"/>
            </a:xfrm>
          </p:grpSpPr>
          <p:sp>
            <p:nvSpPr>
              <p:cNvPr id="853" name="Google Shape;853;p11"/>
              <p:cNvSpPr/>
              <p:nvPr/>
            </p:nvSpPr>
            <p:spPr>
              <a:xfrm>
                <a:off x="4923666" y="2811616"/>
                <a:ext cx="51302" cy="51327"/>
              </a:xfrm>
              <a:custGeom>
                <a:rect b="b" l="l" r="r" t="t"/>
                <a:pathLst>
                  <a:path extrusionOk="0" h="4017" w="4015">
                    <a:moveTo>
                      <a:pt x="1079" y="1"/>
                    </a:moveTo>
                    <a:cubicBezTo>
                      <a:pt x="811" y="1"/>
                      <a:pt x="542" y="102"/>
                      <a:pt x="335" y="304"/>
                    </a:cubicBezTo>
                    <a:lnTo>
                      <a:pt x="319" y="321"/>
                    </a:lnTo>
                    <a:cubicBezTo>
                      <a:pt x="116" y="521"/>
                      <a:pt x="2" y="794"/>
                      <a:pt x="0" y="1079"/>
                    </a:cubicBezTo>
                    <a:cubicBezTo>
                      <a:pt x="6" y="1364"/>
                      <a:pt x="120" y="1637"/>
                      <a:pt x="320" y="1842"/>
                    </a:cubicBezTo>
                    <a:lnTo>
                      <a:pt x="2180" y="3702"/>
                    </a:lnTo>
                    <a:cubicBezTo>
                      <a:pt x="2383" y="3900"/>
                      <a:pt x="2654" y="4012"/>
                      <a:pt x="2938" y="4017"/>
                    </a:cubicBezTo>
                    <a:cubicBezTo>
                      <a:pt x="2939" y="4017"/>
                      <a:pt x="2940" y="4017"/>
                      <a:pt x="2941" y="4017"/>
                    </a:cubicBezTo>
                    <a:cubicBezTo>
                      <a:pt x="3533" y="4017"/>
                      <a:pt x="4013" y="3540"/>
                      <a:pt x="4014" y="2948"/>
                    </a:cubicBezTo>
                    <a:lnTo>
                      <a:pt x="4014" y="2939"/>
                    </a:lnTo>
                    <a:cubicBezTo>
                      <a:pt x="4011" y="2655"/>
                      <a:pt x="3899" y="2385"/>
                      <a:pt x="3701" y="2181"/>
                    </a:cubicBezTo>
                    <a:lnTo>
                      <a:pt x="1839" y="321"/>
                    </a:lnTo>
                    <a:cubicBezTo>
                      <a:pt x="1631" y="108"/>
                      <a:pt x="1356" y="1"/>
                      <a:pt x="107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4" name="Google Shape;854;p11"/>
              <p:cNvSpPr/>
              <p:nvPr/>
            </p:nvSpPr>
            <p:spPr>
              <a:xfrm>
                <a:off x="4960759" y="2475146"/>
                <a:ext cx="53295" cy="2875"/>
              </a:xfrm>
              <a:custGeom>
                <a:rect b="b" l="l" r="r" t="t"/>
                <a:pathLst>
                  <a:path extrusionOk="0" h="225" w="4171">
                    <a:moveTo>
                      <a:pt x="2085" y="1"/>
                    </a:moveTo>
                    <a:cubicBezTo>
                      <a:pt x="1389" y="1"/>
                      <a:pt x="693" y="38"/>
                      <a:pt x="1" y="113"/>
                    </a:cubicBezTo>
                    <a:cubicBezTo>
                      <a:pt x="693" y="188"/>
                      <a:pt x="1389" y="225"/>
                      <a:pt x="2085" y="225"/>
                    </a:cubicBezTo>
                    <a:cubicBezTo>
                      <a:pt x="2781" y="225"/>
                      <a:pt x="3477" y="188"/>
                      <a:pt x="4171" y="113"/>
                    </a:cubicBezTo>
                    <a:cubicBezTo>
                      <a:pt x="3477" y="38"/>
                      <a:pt x="2781" y="1"/>
                      <a:pt x="208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5" name="Google Shape;855;p11"/>
              <p:cNvSpPr/>
              <p:nvPr/>
            </p:nvSpPr>
            <p:spPr>
              <a:xfrm>
                <a:off x="4937491" y="1715664"/>
                <a:ext cx="307797" cy="396000"/>
              </a:xfrm>
              <a:custGeom>
                <a:rect b="b" l="l" r="r" t="t"/>
                <a:pathLst>
                  <a:path extrusionOk="0" h="30992" w="24089">
                    <a:moveTo>
                      <a:pt x="14889" y="0"/>
                    </a:moveTo>
                    <a:cubicBezTo>
                      <a:pt x="14869" y="0"/>
                      <a:pt x="14850" y="1"/>
                      <a:pt x="14831" y="2"/>
                    </a:cubicBezTo>
                    <a:cubicBezTo>
                      <a:pt x="13586" y="101"/>
                      <a:pt x="13745" y="2362"/>
                      <a:pt x="13745" y="2362"/>
                    </a:cubicBezTo>
                    <a:cubicBezTo>
                      <a:pt x="13745" y="2362"/>
                      <a:pt x="14439" y="12725"/>
                      <a:pt x="13379" y="12777"/>
                    </a:cubicBezTo>
                    <a:cubicBezTo>
                      <a:pt x="13375" y="12778"/>
                      <a:pt x="13370" y="12778"/>
                      <a:pt x="13366" y="12778"/>
                    </a:cubicBezTo>
                    <a:cubicBezTo>
                      <a:pt x="12315" y="12778"/>
                      <a:pt x="11941" y="6773"/>
                      <a:pt x="11854" y="4653"/>
                    </a:cubicBezTo>
                    <a:cubicBezTo>
                      <a:pt x="11789" y="3096"/>
                      <a:pt x="11273" y="2257"/>
                      <a:pt x="10614" y="2257"/>
                    </a:cubicBezTo>
                    <a:cubicBezTo>
                      <a:pt x="10410" y="2257"/>
                      <a:pt x="10193" y="2337"/>
                      <a:pt x="9971" y="2500"/>
                    </a:cubicBezTo>
                    <a:cubicBezTo>
                      <a:pt x="9033" y="3192"/>
                      <a:pt x="9222" y="9319"/>
                      <a:pt x="9275" y="11363"/>
                    </a:cubicBezTo>
                    <a:cubicBezTo>
                      <a:pt x="9316" y="13022"/>
                      <a:pt x="9483" y="17020"/>
                      <a:pt x="8283" y="17020"/>
                    </a:cubicBezTo>
                    <a:cubicBezTo>
                      <a:pt x="8004" y="17020"/>
                      <a:pt x="7649" y="16803"/>
                      <a:pt x="7202" y="16287"/>
                    </a:cubicBezTo>
                    <a:cubicBezTo>
                      <a:pt x="4998" y="13746"/>
                      <a:pt x="2413" y="12507"/>
                      <a:pt x="1263" y="12507"/>
                    </a:cubicBezTo>
                    <a:cubicBezTo>
                      <a:pt x="1179" y="12507"/>
                      <a:pt x="1103" y="12513"/>
                      <a:pt x="1035" y="12527"/>
                    </a:cubicBezTo>
                    <a:cubicBezTo>
                      <a:pt x="35" y="12720"/>
                      <a:pt x="1" y="14163"/>
                      <a:pt x="1012" y="14633"/>
                    </a:cubicBezTo>
                    <a:cubicBezTo>
                      <a:pt x="1832" y="15013"/>
                      <a:pt x="3012" y="16063"/>
                      <a:pt x="3865" y="16891"/>
                    </a:cubicBezTo>
                    <a:cubicBezTo>
                      <a:pt x="4525" y="17604"/>
                      <a:pt x="5103" y="18390"/>
                      <a:pt x="5588" y="19232"/>
                    </a:cubicBezTo>
                    <a:cubicBezTo>
                      <a:pt x="6252" y="20294"/>
                      <a:pt x="6733" y="21459"/>
                      <a:pt x="7014" y="22679"/>
                    </a:cubicBezTo>
                    <a:cubicBezTo>
                      <a:pt x="7489" y="24620"/>
                      <a:pt x="8774" y="26264"/>
                      <a:pt x="10542" y="27193"/>
                    </a:cubicBezTo>
                    <a:lnTo>
                      <a:pt x="10429" y="30991"/>
                    </a:lnTo>
                    <a:lnTo>
                      <a:pt x="21347" y="30044"/>
                    </a:lnTo>
                    <a:lnTo>
                      <a:pt x="21559" y="22859"/>
                    </a:lnTo>
                    <a:cubicBezTo>
                      <a:pt x="21672" y="17368"/>
                      <a:pt x="22631" y="13672"/>
                      <a:pt x="23209" y="10407"/>
                    </a:cubicBezTo>
                    <a:cubicBezTo>
                      <a:pt x="24089" y="5462"/>
                      <a:pt x="23526" y="5069"/>
                      <a:pt x="22932" y="5069"/>
                    </a:cubicBezTo>
                    <a:cubicBezTo>
                      <a:pt x="22901" y="5069"/>
                      <a:pt x="22869" y="5070"/>
                      <a:pt x="22838" y="5072"/>
                    </a:cubicBezTo>
                    <a:cubicBezTo>
                      <a:pt x="21628" y="5113"/>
                      <a:pt x="21332" y="11907"/>
                      <a:pt x="20776" y="11907"/>
                    </a:cubicBezTo>
                    <a:cubicBezTo>
                      <a:pt x="20706" y="11907"/>
                      <a:pt x="20631" y="11798"/>
                      <a:pt x="20550" y="11554"/>
                    </a:cubicBezTo>
                    <a:cubicBezTo>
                      <a:pt x="19813" y="9319"/>
                      <a:pt x="21145" y="1302"/>
                      <a:pt x="19391" y="1290"/>
                    </a:cubicBezTo>
                    <a:cubicBezTo>
                      <a:pt x="19389" y="1290"/>
                      <a:pt x="19386" y="1290"/>
                      <a:pt x="19383" y="1290"/>
                    </a:cubicBezTo>
                    <a:cubicBezTo>
                      <a:pt x="17153" y="1290"/>
                      <a:pt x="17794" y="10336"/>
                      <a:pt x="17790" y="11162"/>
                    </a:cubicBezTo>
                    <a:cubicBezTo>
                      <a:pt x="17787" y="11581"/>
                      <a:pt x="17485" y="11782"/>
                      <a:pt x="17193" y="11782"/>
                    </a:cubicBezTo>
                    <a:cubicBezTo>
                      <a:pt x="16910" y="11782"/>
                      <a:pt x="16635" y="11592"/>
                      <a:pt x="16656" y="11231"/>
                    </a:cubicBezTo>
                    <a:cubicBezTo>
                      <a:pt x="16716" y="10189"/>
                      <a:pt x="17081" y="0"/>
                      <a:pt x="14889" y="0"/>
                    </a:cubicBezTo>
                    <a:close/>
                  </a:path>
                </a:pathLst>
              </a:custGeom>
              <a:solidFill>
                <a:srgbClr val="B788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6" name="Google Shape;856;p11"/>
              <p:cNvSpPr/>
              <p:nvPr/>
            </p:nvSpPr>
            <p:spPr>
              <a:xfrm>
                <a:off x="5088943" y="1952994"/>
                <a:ext cx="111139" cy="49104"/>
              </a:xfrm>
              <a:custGeom>
                <a:rect b="b" l="l" r="r" t="t"/>
                <a:pathLst>
                  <a:path extrusionOk="0" h="3843" w="8698">
                    <a:moveTo>
                      <a:pt x="8429" y="0"/>
                    </a:moveTo>
                    <a:cubicBezTo>
                      <a:pt x="8378" y="0"/>
                      <a:pt x="8326" y="3"/>
                      <a:pt x="8275" y="8"/>
                    </a:cubicBezTo>
                    <a:cubicBezTo>
                      <a:pt x="7888" y="37"/>
                      <a:pt x="7507" y="110"/>
                      <a:pt x="7138" y="229"/>
                    </a:cubicBezTo>
                    <a:cubicBezTo>
                      <a:pt x="6590" y="408"/>
                      <a:pt x="6070" y="669"/>
                      <a:pt x="5600" y="1004"/>
                    </a:cubicBezTo>
                    <a:cubicBezTo>
                      <a:pt x="5025" y="1419"/>
                      <a:pt x="4531" y="1937"/>
                      <a:pt x="4144" y="2533"/>
                    </a:cubicBezTo>
                    <a:cubicBezTo>
                      <a:pt x="3965" y="2817"/>
                      <a:pt x="3813" y="3116"/>
                      <a:pt x="3687" y="3428"/>
                    </a:cubicBezTo>
                    <a:lnTo>
                      <a:pt x="3687" y="3428"/>
                    </a:lnTo>
                    <a:cubicBezTo>
                      <a:pt x="2939" y="2838"/>
                      <a:pt x="2091" y="2387"/>
                      <a:pt x="1185" y="2093"/>
                    </a:cubicBezTo>
                    <a:cubicBezTo>
                      <a:pt x="810" y="1948"/>
                      <a:pt x="412" y="1865"/>
                      <a:pt x="10" y="1847"/>
                    </a:cubicBezTo>
                    <a:lnTo>
                      <a:pt x="10" y="1847"/>
                    </a:lnTo>
                    <a:cubicBezTo>
                      <a:pt x="1" y="1888"/>
                      <a:pt x="441" y="1976"/>
                      <a:pt x="1130" y="2244"/>
                    </a:cubicBezTo>
                    <a:cubicBezTo>
                      <a:pt x="2050" y="2598"/>
                      <a:pt x="2906" y="3099"/>
                      <a:pt x="3662" y="3730"/>
                    </a:cubicBezTo>
                    <a:lnTo>
                      <a:pt x="3796" y="3842"/>
                    </a:lnTo>
                    <a:lnTo>
                      <a:pt x="3860" y="3679"/>
                    </a:lnTo>
                    <a:cubicBezTo>
                      <a:pt x="3994" y="3327"/>
                      <a:pt x="4162" y="2990"/>
                      <a:pt x="4365" y="2671"/>
                    </a:cubicBezTo>
                    <a:cubicBezTo>
                      <a:pt x="5040" y="1630"/>
                      <a:pt x="6034" y="834"/>
                      <a:pt x="7199" y="400"/>
                    </a:cubicBezTo>
                    <a:cubicBezTo>
                      <a:pt x="7690" y="246"/>
                      <a:pt x="8190" y="121"/>
                      <a:pt x="8697" y="25"/>
                    </a:cubicBezTo>
                    <a:cubicBezTo>
                      <a:pt x="8608" y="9"/>
                      <a:pt x="8518" y="0"/>
                      <a:pt x="8429" y="0"/>
                    </a:cubicBezTo>
                    <a:close/>
                  </a:path>
                </a:pathLst>
              </a:custGeom>
              <a:solidFill>
                <a:srgbClr val="AA65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7" name="Google Shape;857;p11"/>
              <p:cNvSpPr/>
              <p:nvPr/>
            </p:nvSpPr>
            <p:spPr>
              <a:xfrm>
                <a:off x="5111623" y="2051317"/>
                <a:ext cx="69024" cy="10899"/>
              </a:xfrm>
              <a:custGeom>
                <a:rect b="b" l="l" r="r" t="t"/>
                <a:pathLst>
                  <a:path extrusionOk="0" h="853" w="5402">
                    <a:moveTo>
                      <a:pt x="5368" y="0"/>
                    </a:moveTo>
                    <a:cubicBezTo>
                      <a:pt x="5165" y="0"/>
                      <a:pt x="4074" y="316"/>
                      <a:pt x="2717" y="492"/>
                    </a:cubicBezTo>
                    <a:cubicBezTo>
                      <a:pt x="1227" y="687"/>
                      <a:pt x="0" y="609"/>
                      <a:pt x="0" y="687"/>
                    </a:cubicBezTo>
                    <a:cubicBezTo>
                      <a:pt x="507" y="797"/>
                      <a:pt x="1025" y="852"/>
                      <a:pt x="1542" y="852"/>
                    </a:cubicBezTo>
                    <a:cubicBezTo>
                      <a:pt x="1947" y="852"/>
                      <a:pt x="2351" y="819"/>
                      <a:pt x="2752" y="751"/>
                    </a:cubicBezTo>
                    <a:cubicBezTo>
                      <a:pt x="3674" y="676"/>
                      <a:pt x="4574" y="426"/>
                      <a:pt x="5402" y="10"/>
                    </a:cubicBezTo>
                    <a:cubicBezTo>
                      <a:pt x="5400" y="3"/>
                      <a:pt x="5388" y="0"/>
                      <a:pt x="5368" y="0"/>
                    </a:cubicBezTo>
                    <a:close/>
                  </a:path>
                </a:pathLst>
              </a:custGeom>
              <a:solidFill>
                <a:srgbClr val="AA65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8" name="Google Shape;858;p11"/>
              <p:cNvSpPr/>
              <p:nvPr/>
            </p:nvSpPr>
            <p:spPr>
              <a:xfrm>
                <a:off x="4806176" y="2055623"/>
                <a:ext cx="502028" cy="601897"/>
              </a:xfrm>
              <a:custGeom>
                <a:rect b="b" l="l" r="r" t="t"/>
                <a:pathLst>
                  <a:path extrusionOk="0" h="47106" w="39290">
                    <a:moveTo>
                      <a:pt x="1" y="0"/>
                    </a:moveTo>
                    <a:lnTo>
                      <a:pt x="4169" y="35324"/>
                    </a:lnTo>
                    <a:cubicBezTo>
                      <a:pt x="4169" y="35324"/>
                      <a:pt x="10578" y="39550"/>
                      <a:pt x="14050" y="42133"/>
                    </a:cubicBezTo>
                    <a:cubicBezTo>
                      <a:pt x="16125" y="43681"/>
                      <a:pt x="21289" y="47105"/>
                      <a:pt x="26840" y="47105"/>
                    </a:cubicBezTo>
                    <a:cubicBezTo>
                      <a:pt x="28767" y="47105"/>
                      <a:pt x="30741" y="46692"/>
                      <a:pt x="32648" y="45645"/>
                    </a:cubicBezTo>
                    <a:cubicBezTo>
                      <a:pt x="38920" y="42199"/>
                      <a:pt x="39289" y="35880"/>
                      <a:pt x="38402" y="29458"/>
                    </a:cubicBezTo>
                    <a:cubicBezTo>
                      <a:pt x="37452" y="22596"/>
                      <a:pt x="33390" y="2752"/>
                      <a:pt x="33390" y="2752"/>
                    </a:cubicBezTo>
                    <a:lnTo>
                      <a:pt x="19426" y="4561"/>
                    </a:lnTo>
                    <a:lnTo>
                      <a:pt x="20717" y="24262"/>
                    </a:lnTo>
                    <a:cubicBezTo>
                      <a:pt x="20717" y="24262"/>
                      <a:pt x="11677" y="11280"/>
                      <a:pt x="8683" y="7093"/>
                    </a:cubicBezTo>
                    <a:cubicBezTo>
                      <a:pt x="5690" y="2908"/>
                      <a:pt x="1" y="0"/>
                      <a:pt x="1" y="0"/>
                    </a:cubicBezTo>
                    <a:close/>
                  </a:path>
                </a:pathLst>
              </a:custGeom>
              <a:solidFill>
                <a:srgbClr val="E0E0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9" name="Google Shape;859;p11"/>
              <p:cNvSpPr/>
              <p:nvPr/>
            </p:nvSpPr>
            <p:spPr>
              <a:xfrm>
                <a:off x="4414265" y="1950298"/>
                <a:ext cx="332803" cy="1025037"/>
              </a:xfrm>
              <a:custGeom>
                <a:rect b="b" l="l" r="r" t="t"/>
                <a:pathLst>
                  <a:path extrusionOk="0" h="80222" w="26046">
                    <a:moveTo>
                      <a:pt x="2257" y="0"/>
                    </a:moveTo>
                    <a:lnTo>
                      <a:pt x="1" y="3648"/>
                    </a:lnTo>
                    <a:lnTo>
                      <a:pt x="6104" y="41740"/>
                    </a:lnTo>
                    <a:lnTo>
                      <a:pt x="3356" y="80221"/>
                    </a:lnTo>
                    <a:lnTo>
                      <a:pt x="26046" y="80221"/>
                    </a:lnTo>
                    <a:lnTo>
                      <a:pt x="23656" y="5784"/>
                    </a:lnTo>
                    <a:lnTo>
                      <a:pt x="19672" y="1335"/>
                    </a:lnTo>
                    <a:lnTo>
                      <a:pt x="2257"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0" name="Google Shape;860;p11"/>
              <p:cNvSpPr/>
              <p:nvPr/>
            </p:nvSpPr>
            <p:spPr>
              <a:xfrm>
                <a:off x="4665624" y="1967343"/>
                <a:ext cx="224654" cy="1007991"/>
              </a:xfrm>
              <a:custGeom>
                <a:rect b="b" l="l" r="r" t="t"/>
                <a:pathLst>
                  <a:path extrusionOk="0" h="78888" w="17582">
                    <a:moveTo>
                      <a:pt x="0" y="1"/>
                    </a:moveTo>
                    <a:lnTo>
                      <a:pt x="3984" y="4450"/>
                    </a:lnTo>
                    <a:lnTo>
                      <a:pt x="5155" y="31103"/>
                    </a:lnTo>
                    <a:lnTo>
                      <a:pt x="6353" y="72943"/>
                    </a:lnTo>
                    <a:lnTo>
                      <a:pt x="6374" y="78887"/>
                    </a:lnTo>
                    <a:lnTo>
                      <a:pt x="17582" y="78887"/>
                    </a:lnTo>
                    <a:lnTo>
                      <a:pt x="13282" y="63820"/>
                    </a:lnTo>
                    <a:lnTo>
                      <a:pt x="15773" y="39109"/>
                    </a:lnTo>
                    <a:lnTo>
                      <a:pt x="13515" y="14964"/>
                    </a:lnTo>
                    <a:lnTo>
                      <a:pt x="11155" y="7220"/>
                    </a:lnTo>
                    <a:lnTo>
                      <a:pt x="0" y="1"/>
                    </a:lnTo>
                    <a:close/>
                  </a:path>
                </a:pathLst>
              </a:custGeom>
              <a:solidFill>
                <a:srgbClr val="E0E0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1" name="Google Shape;861;p11"/>
              <p:cNvSpPr/>
              <p:nvPr/>
            </p:nvSpPr>
            <p:spPr>
              <a:xfrm>
                <a:off x="4739925" y="2022491"/>
                <a:ext cx="48606" cy="415972"/>
              </a:xfrm>
              <a:custGeom>
                <a:rect b="b" l="l" r="r" t="t"/>
                <a:pathLst>
                  <a:path extrusionOk="0" h="32555" w="3804">
                    <a:moveTo>
                      <a:pt x="1" y="1"/>
                    </a:moveTo>
                    <a:lnTo>
                      <a:pt x="1" y="1"/>
                    </a:lnTo>
                    <a:cubicBezTo>
                      <a:pt x="22" y="79"/>
                      <a:pt x="50" y="154"/>
                      <a:pt x="86" y="224"/>
                    </a:cubicBezTo>
                    <a:lnTo>
                      <a:pt x="365" y="867"/>
                    </a:lnTo>
                    <a:cubicBezTo>
                      <a:pt x="607" y="1422"/>
                      <a:pt x="955" y="2240"/>
                      <a:pt x="1361" y="3279"/>
                    </a:cubicBezTo>
                    <a:cubicBezTo>
                      <a:pt x="1764" y="4316"/>
                      <a:pt x="2222" y="5579"/>
                      <a:pt x="2653" y="7035"/>
                    </a:cubicBezTo>
                    <a:cubicBezTo>
                      <a:pt x="3170" y="8611"/>
                      <a:pt x="3426" y="10261"/>
                      <a:pt x="3412" y="11918"/>
                    </a:cubicBezTo>
                    <a:lnTo>
                      <a:pt x="3412" y="11918"/>
                    </a:lnTo>
                    <a:lnTo>
                      <a:pt x="1701" y="13289"/>
                    </a:lnTo>
                    <a:lnTo>
                      <a:pt x="1563" y="13402"/>
                    </a:lnTo>
                    <a:lnTo>
                      <a:pt x="1727" y="13471"/>
                    </a:lnTo>
                    <a:lnTo>
                      <a:pt x="3411" y="14181"/>
                    </a:lnTo>
                    <a:lnTo>
                      <a:pt x="3411" y="14181"/>
                    </a:lnTo>
                    <a:cubicBezTo>
                      <a:pt x="3434" y="14527"/>
                      <a:pt x="3447" y="14884"/>
                      <a:pt x="3459" y="15240"/>
                    </a:cubicBezTo>
                    <a:cubicBezTo>
                      <a:pt x="3593" y="20160"/>
                      <a:pt x="2998" y="24617"/>
                      <a:pt x="2098" y="27732"/>
                    </a:cubicBezTo>
                    <a:cubicBezTo>
                      <a:pt x="2003" y="28123"/>
                      <a:pt x="1874" y="28485"/>
                      <a:pt x="1761" y="28829"/>
                    </a:cubicBezTo>
                    <a:cubicBezTo>
                      <a:pt x="1650" y="29174"/>
                      <a:pt x="1551" y="29502"/>
                      <a:pt x="1434" y="29799"/>
                    </a:cubicBezTo>
                    <a:cubicBezTo>
                      <a:pt x="1185" y="30389"/>
                      <a:pt x="1003" y="30910"/>
                      <a:pt x="801" y="31315"/>
                    </a:cubicBezTo>
                    <a:cubicBezTo>
                      <a:pt x="598" y="31720"/>
                      <a:pt x="457" y="32018"/>
                      <a:pt x="344" y="32246"/>
                    </a:cubicBezTo>
                    <a:cubicBezTo>
                      <a:pt x="286" y="32343"/>
                      <a:pt x="235" y="32447"/>
                      <a:pt x="193" y="32555"/>
                    </a:cubicBezTo>
                    <a:cubicBezTo>
                      <a:pt x="262" y="32454"/>
                      <a:pt x="323" y="32351"/>
                      <a:pt x="379" y="32244"/>
                    </a:cubicBezTo>
                    <a:cubicBezTo>
                      <a:pt x="499" y="32021"/>
                      <a:pt x="667" y="31714"/>
                      <a:pt x="873" y="31327"/>
                    </a:cubicBezTo>
                    <a:cubicBezTo>
                      <a:pt x="1080" y="30938"/>
                      <a:pt x="1278" y="30410"/>
                      <a:pt x="1541" y="29820"/>
                    </a:cubicBezTo>
                    <a:cubicBezTo>
                      <a:pt x="1662" y="29523"/>
                      <a:pt x="1764" y="29195"/>
                      <a:pt x="1886" y="28850"/>
                    </a:cubicBezTo>
                    <a:cubicBezTo>
                      <a:pt x="2006" y="28505"/>
                      <a:pt x="2140" y="28143"/>
                      <a:pt x="2239" y="27751"/>
                    </a:cubicBezTo>
                    <a:cubicBezTo>
                      <a:pt x="3177" y="24651"/>
                      <a:pt x="3803" y="20175"/>
                      <a:pt x="3668" y="15236"/>
                    </a:cubicBezTo>
                    <a:cubicBezTo>
                      <a:pt x="3668" y="14852"/>
                      <a:pt x="3642" y="14473"/>
                      <a:pt x="3617" y="14098"/>
                    </a:cubicBezTo>
                    <a:lnTo>
                      <a:pt x="3617" y="14034"/>
                    </a:lnTo>
                    <a:lnTo>
                      <a:pt x="3557" y="14008"/>
                    </a:lnTo>
                    <a:lnTo>
                      <a:pt x="1973" y="13341"/>
                    </a:lnTo>
                    <a:lnTo>
                      <a:pt x="3579" y="12052"/>
                    </a:lnTo>
                    <a:lnTo>
                      <a:pt x="3618" y="12022"/>
                    </a:lnTo>
                    <a:lnTo>
                      <a:pt x="3618" y="11980"/>
                    </a:lnTo>
                    <a:cubicBezTo>
                      <a:pt x="3633" y="10281"/>
                      <a:pt x="3365" y="8592"/>
                      <a:pt x="2821" y="6983"/>
                    </a:cubicBezTo>
                    <a:cubicBezTo>
                      <a:pt x="2390" y="5523"/>
                      <a:pt x="1904" y="4265"/>
                      <a:pt x="1481" y="3231"/>
                    </a:cubicBezTo>
                    <a:cubicBezTo>
                      <a:pt x="1059" y="2198"/>
                      <a:pt x="690" y="1388"/>
                      <a:pt x="427" y="837"/>
                    </a:cubicBezTo>
                    <a:cubicBezTo>
                      <a:pt x="296" y="561"/>
                      <a:pt x="194" y="355"/>
                      <a:pt x="121" y="212"/>
                    </a:cubicBezTo>
                    <a:cubicBezTo>
                      <a:pt x="86" y="139"/>
                      <a:pt x="46" y="68"/>
                      <a:pt x="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2" name="Google Shape;862;p11"/>
              <p:cNvSpPr/>
              <p:nvPr/>
            </p:nvSpPr>
            <p:spPr>
              <a:xfrm>
                <a:off x="4841660" y="2218165"/>
                <a:ext cx="27254" cy="421172"/>
              </a:xfrm>
              <a:custGeom>
                <a:rect b="b" l="l" r="r" t="t"/>
                <a:pathLst>
                  <a:path extrusionOk="0" h="32962" w="2133">
                    <a:moveTo>
                      <a:pt x="1" y="0"/>
                    </a:moveTo>
                    <a:cubicBezTo>
                      <a:pt x="13" y="111"/>
                      <a:pt x="31" y="222"/>
                      <a:pt x="58" y="332"/>
                    </a:cubicBezTo>
                    <a:cubicBezTo>
                      <a:pt x="109" y="569"/>
                      <a:pt x="173" y="887"/>
                      <a:pt x="259" y="1284"/>
                    </a:cubicBezTo>
                    <a:cubicBezTo>
                      <a:pt x="346" y="1680"/>
                      <a:pt x="457" y="2196"/>
                      <a:pt x="565" y="2786"/>
                    </a:cubicBezTo>
                    <a:cubicBezTo>
                      <a:pt x="673" y="3376"/>
                      <a:pt x="816" y="4040"/>
                      <a:pt x="927" y="4786"/>
                    </a:cubicBezTo>
                    <a:cubicBezTo>
                      <a:pt x="1040" y="5530"/>
                      <a:pt x="1181" y="6339"/>
                      <a:pt x="1289" y="7219"/>
                    </a:cubicBezTo>
                    <a:cubicBezTo>
                      <a:pt x="1397" y="8097"/>
                      <a:pt x="1509" y="9033"/>
                      <a:pt x="1612" y="10023"/>
                    </a:cubicBezTo>
                    <a:cubicBezTo>
                      <a:pt x="1784" y="12003"/>
                      <a:pt x="1909" y="14189"/>
                      <a:pt x="1918" y="16484"/>
                    </a:cubicBezTo>
                    <a:cubicBezTo>
                      <a:pt x="1927" y="18778"/>
                      <a:pt x="1802" y="20964"/>
                      <a:pt x="1634" y="22944"/>
                    </a:cubicBezTo>
                    <a:cubicBezTo>
                      <a:pt x="1535" y="23935"/>
                      <a:pt x="1452" y="24874"/>
                      <a:pt x="1323" y="25753"/>
                    </a:cubicBezTo>
                    <a:cubicBezTo>
                      <a:pt x="1194" y="26631"/>
                      <a:pt x="1091" y="27446"/>
                      <a:pt x="971" y="28186"/>
                    </a:cubicBezTo>
                    <a:cubicBezTo>
                      <a:pt x="850" y="28928"/>
                      <a:pt x="721" y="29599"/>
                      <a:pt x="618" y="30184"/>
                    </a:cubicBezTo>
                    <a:cubicBezTo>
                      <a:pt x="514" y="30769"/>
                      <a:pt x="406" y="31278"/>
                      <a:pt x="316" y="31693"/>
                    </a:cubicBezTo>
                    <a:cubicBezTo>
                      <a:pt x="226" y="32106"/>
                      <a:pt x="169" y="32403"/>
                      <a:pt x="118" y="32640"/>
                    </a:cubicBezTo>
                    <a:cubicBezTo>
                      <a:pt x="89" y="32745"/>
                      <a:pt x="71" y="32853"/>
                      <a:pt x="65" y="32961"/>
                    </a:cubicBezTo>
                    <a:cubicBezTo>
                      <a:pt x="103" y="32855"/>
                      <a:pt x="136" y="32745"/>
                      <a:pt x="160" y="32634"/>
                    </a:cubicBezTo>
                    <a:cubicBezTo>
                      <a:pt x="220" y="32401"/>
                      <a:pt x="298" y="32088"/>
                      <a:pt x="397" y="31696"/>
                    </a:cubicBezTo>
                    <a:cubicBezTo>
                      <a:pt x="496" y="31304"/>
                      <a:pt x="616" y="30783"/>
                      <a:pt x="733" y="30198"/>
                    </a:cubicBezTo>
                    <a:cubicBezTo>
                      <a:pt x="849" y="29611"/>
                      <a:pt x="1001" y="28944"/>
                      <a:pt x="1121" y="28198"/>
                    </a:cubicBezTo>
                    <a:cubicBezTo>
                      <a:pt x="1241" y="27453"/>
                      <a:pt x="1392" y="26640"/>
                      <a:pt x="1503" y="25760"/>
                    </a:cubicBezTo>
                    <a:cubicBezTo>
                      <a:pt x="1616" y="24882"/>
                      <a:pt x="1729" y="23939"/>
                      <a:pt x="1831" y="22948"/>
                    </a:cubicBezTo>
                    <a:cubicBezTo>
                      <a:pt x="2012" y="20962"/>
                      <a:pt x="2132" y="18771"/>
                      <a:pt x="2132" y="16466"/>
                    </a:cubicBezTo>
                    <a:cubicBezTo>
                      <a:pt x="2132" y="14161"/>
                      <a:pt x="1996" y="11973"/>
                      <a:pt x="1810" y="10005"/>
                    </a:cubicBezTo>
                    <a:cubicBezTo>
                      <a:pt x="1697" y="9015"/>
                      <a:pt x="1604" y="8070"/>
                      <a:pt x="1466" y="7192"/>
                    </a:cubicBezTo>
                    <a:cubicBezTo>
                      <a:pt x="1326" y="6314"/>
                      <a:pt x="1211" y="5499"/>
                      <a:pt x="1077" y="4754"/>
                    </a:cubicBezTo>
                    <a:cubicBezTo>
                      <a:pt x="944" y="4010"/>
                      <a:pt x="802" y="3346"/>
                      <a:pt x="681" y="2761"/>
                    </a:cubicBezTo>
                    <a:cubicBezTo>
                      <a:pt x="561" y="2174"/>
                      <a:pt x="445" y="1671"/>
                      <a:pt x="342" y="1261"/>
                    </a:cubicBezTo>
                    <a:cubicBezTo>
                      <a:pt x="238" y="853"/>
                      <a:pt x="160" y="555"/>
                      <a:pt x="100" y="323"/>
                    </a:cubicBezTo>
                    <a:cubicBezTo>
                      <a:pt x="79" y="212"/>
                      <a:pt x="46" y="104"/>
                      <a:pt x="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3" name="Google Shape;863;p11"/>
              <p:cNvSpPr/>
              <p:nvPr/>
            </p:nvSpPr>
            <p:spPr>
              <a:xfrm>
                <a:off x="4807978" y="2897532"/>
                <a:ext cx="61051" cy="74493"/>
              </a:xfrm>
              <a:custGeom>
                <a:rect b="b" l="l" r="r" t="t"/>
                <a:pathLst>
                  <a:path extrusionOk="0" h="5830" w="4778">
                    <a:moveTo>
                      <a:pt x="1" y="1"/>
                    </a:moveTo>
                    <a:cubicBezTo>
                      <a:pt x="118" y="355"/>
                      <a:pt x="280" y="693"/>
                      <a:pt x="483" y="1005"/>
                    </a:cubicBezTo>
                    <a:cubicBezTo>
                      <a:pt x="933" y="1783"/>
                      <a:pt x="1443" y="2523"/>
                      <a:pt x="2012" y="3219"/>
                    </a:cubicBezTo>
                    <a:cubicBezTo>
                      <a:pt x="2583" y="3916"/>
                      <a:pt x="3209" y="4564"/>
                      <a:pt x="3886" y="5157"/>
                    </a:cubicBezTo>
                    <a:cubicBezTo>
                      <a:pt x="4153" y="5419"/>
                      <a:pt x="4453" y="5644"/>
                      <a:pt x="4777" y="5830"/>
                    </a:cubicBezTo>
                    <a:cubicBezTo>
                      <a:pt x="4533" y="5551"/>
                      <a:pt x="4269" y="5290"/>
                      <a:pt x="3989" y="5045"/>
                    </a:cubicBezTo>
                    <a:cubicBezTo>
                      <a:pt x="3351" y="4425"/>
                      <a:pt x="2748" y="3772"/>
                      <a:pt x="2180" y="3086"/>
                    </a:cubicBezTo>
                    <a:cubicBezTo>
                      <a:pt x="1619" y="2398"/>
                      <a:pt x="1097" y="1679"/>
                      <a:pt x="618" y="932"/>
                    </a:cubicBezTo>
                    <a:cubicBezTo>
                      <a:pt x="432" y="609"/>
                      <a:pt x="226" y="298"/>
                      <a:pt x="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4" name="Google Shape;864;p11"/>
              <p:cNvSpPr/>
              <p:nvPr/>
            </p:nvSpPr>
            <p:spPr>
              <a:xfrm>
                <a:off x="3998012" y="2043190"/>
                <a:ext cx="577684" cy="825554"/>
              </a:xfrm>
              <a:custGeom>
                <a:rect b="b" l="l" r="r" t="t"/>
                <a:pathLst>
                  <a:path extrusionOk="0" h="64610" w="45211">
                    <a:moveTo>
                      <a:pt x="19148" y="0"/>
                    </a:moveTo>
                    <a:lnTo>
                      <a:pt x="17498" y="641"/>
                    </a:lnTo>
                    <a:cubicBezTo>
                      <a:pt x="13234" y="2294"/>
                      <a:pt x="10069" y="5958"/>
                      <a:pt x="9056" y="10418"/>
                    </a:cubicBezTo>
                    <a:cubicBezTo>
                      <a:pt x="5791" y="24822"/>
                      <a:pt x="200" y="43976"/>
                      <a:pt x="113" y="50156"/>
                    </a:cubicBezTo>
                    <a:cubicBezTo>
                      <a:pt x="1" y="58025"/>
                      <a:pt x="3443" y="63414"/>
                      <a:pt x="7936" y="64408"/>
                    </a:cubicBezTo>
                    <a:cubicBezTo>
                      <a:pt x="8583" y="64551"/>
                      <a:pt x="10181" y="64610"/>
                      <a:pt x="12361" y="64610"/>
                    </a:cubicBezTo>
                    <a:cubicBezTo>
                      <a:pt x="22151" y="64610"/>
                      <a:pt x="43685" y="63431"/>
                      <a:pt x="43685" y="63431"/>
                    </a:cubicBezTo>
                    <a:lnTo>
                      <a:pt x="45210" y="49992"/>
                    </a:lnTo>
                    <a:lnTo>
                      <a:pt x="19114" y="47595"/>
                    </a:lnTo>
                    <a:lnTo>
                      <a:pt x="22683" y="27640"/>
                    </a:lnTo>
                    <a:lnTo>
                      <a:pt x="19148" y="0"/>
                    </a:lnTo>
                    <a:close/>
                  </a:path>
                </a:pathLst>
              </a:custGeom>
              <a:solidFill>
                <a:srgbClr val="E0E0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5" name="Google Shape;865;p11"/>
              <p:cNvSpPr/>
              <p:nvPr/>
            </p:nvSpPr>
            <p:spPr>
              <a:xfrm>
                <a:off x="4191706" y="1948649"/>
                <a:ext cx="310250" cy="1026800"/>
              </a:xfrm>
              <a:custGeom>
                <a:rect b="b" l="l" r="r" t="t"/>
                <a:pathLst>
                  <a:path extrusionOk="0" h="80360" w="24281">
                    <a:moveTo>
                      <a:pt x="19453" y="0"/>
                    </a:moveTo>
                    <a:lnTo>
                      <a:pt x="11211" y="4453"/>
                    </a:lnTo>
                    <a:lnTo>
                      <a:pt x="3997" y="7399"/>
                    </a:lnTo>
                    <a:lnTo>
                      <a:pt x="3825" y="29322"/>
                    </a:lnTo>
                    <a:lnTo>
                      <a:pt x="7533" y="62626"/>
                    </a:lnTo>
                    <a:lnTo>
                      <a:pt x="1" y="80359"/>
                    </a:lnTo>
                    <a:lnTo>
                      <a:pt x="20775" y="80359"/>
                    </a:lnTo>
                    <a:lnTo>
                      <a:pt x="22847" y="63711"/>
                    </a:lnTo>
                    <a:lnTo>
                      <a:pt x="24281" y="39592"/>
                    </a:lnTo>
                    <a:lnTo>
                      <a:pt x="17958" y="6590"/>
                    </a:lnTo>
                    <a:cubicBezTo>
                      <a:pt x="17609" y="4777"/>
                      <a:pt x="18599" y="1835"/>
                      <a:pt x="19529" y="242"/>
                    </a:cubicBezTo>
                    <a:lnTo>
                      <a:pt x="19453" y="0"/>
                    </a:lnTo>
                    <a:close/>
                  </a:path>
                </a:pathLst>
              </a:custGeom>
              <a:solidFill>
                <a:srgbClr val="E0E0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6" name="Google Shape;866;p11"/>
              <p:cNvSpPr/>
              <p:nvPr/>
            </p:nvSpPr>
            <p:spPr>
              <a:xfrm>
                <a:off x="4242944" y="2370588"/>
                <a:ext cx="47852" cy="281731"/>
              </a:xfrm>
              <a:custGeom>
                <a:rect b="b" l="l" r="r" t="t"/>
                <a:pathLst>
                  <a:path extrusionOk="0" h="22049" w="3745">
                    <a:moveTo>
                      <a:pt x="3735" y="1"/>
                    </a:moveTo>
                    <a:cubicBezTo>
                      <a:pt x="3704" y="70"/>
                      <a:pt x="3684" y="145"/>
                      <a:pt x="3675" y="220"/>
                    </a:cubicBezTo>
                    <a:cubicBezTo>
                      <a:pt x="3643" y="393"/>
                      <a:pt x="3601" y="603"/>
                      <a:pt x="3549" y="862"/>
                    </a:cubicBezTo>
                    <a:cubicBezTo>
                      <a:pt x="3442" y="1448"/>
                      <a:pt x="3295" y="2245"/>
                      <a:pt x="3118" y="3218"/>
                    </a:cubicBezTo>
                    <a:cubicBezTo>
                      <a:pt x="2765" y="5238"/>
                      <a:pt x="2291" y="7978"/>
                      <a:pt x="1761" y="11006"/>
                    </a:cubicBezTo>
                    <a:cubicBezTo>
                      <a:pt x="1231" y="14034"/>
                      <a:pt x="800" y="16781"/>
                      <a:pt x="469" y="18806"/>
                    </a:cubicBezTo>
                    <a:cubicBezTo>
                      <a:pt x="318" y="19783"/>
                      <a:pt x="194" y="20585"/>
                      <a:pt x="99" y="21175"/>
                    </a:cubicBezTo>
                    <a:lnTo>
                      <a:pt x="12" y="21820"/>
                    </a:lnTo>
                    <a:cubicBezTo>
                      <a:pt x="0" y="21895"/>
                      <a:pt x="0" y="21973"/>
                      <a:pt x="12" y="22048"/>
                    </a:cubicBezTo>
                    <a:cubicBezTo>
                      <a:pt x="38" y="21976"/>
                      <a:pt x="57" y="21901"/>
                      <a:pt x="69" y="21825"/>
                    </a:cubicBezTo>
                    <a:cubicBezTo>
                      <a:pt x="108" y="21657"/>
                      <a:pt x="146" y="21447"/>
                      <a:pt x="203" y="21187"/>
                    </a:cubicBezTo>
                    <a:cubicBezTo>
                      <a:pt x="309" y="20601"/>
                      <a:pt x="457" y="19804"/>
                      <a:pt x="634" y="18831"/>
                    </a:cubicBezTo>
                    <a:cubicBezTo>
                      <a:pt x="995" y="16842"/>
                      <a:pt x="1494" y="14092"/>
                      <a:pt x="1998" y="11043"/>
                    </a:cubicBezTo>
                    <a:cubicBezTo>
                      <a:pt x="2503" y="7995"/>
                      <a:pt x="2972" y="5241"/>
                      <a:pt x="3291" y="3243"/>
                    </a:cubicBezTo>
                    <a:cubicBezTo>
                      <a:pt x="3441" y="2266"/>
                      <a:pt x="3567" y="1464"/>
                      <a:pt x="3657" y="874"/>
                    </a:cubicBezTo>
                    <a:cubicBezTo>
                      <a:pt x="3692" y="612"/>
                      <a:pt x="3717" y="400"/>
                      <a:pt x="3738" y="227"/>
                    </a:cubicBezTo>
                    <a:cubicBezTo>
                      <a:pt x="3744" y="152"/>
                      <a:pt x="3743" y="76"/>
                      <a:pt x="373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7" name="Google Shape;867;p11"/>
              <p:cNvSpPr/>
              <p:nvPr/>
            </p:nvSpPr>
            <p:spPr>
              <a:xfrm>
                <a:off x="4375766" y="1978357"/>
                <a:ext cx="116889" cy="478313"/>
              </a:xfrm>
              <a:custGeom>
                <a:rect b="b" l="l" r="r" t="t"/>
                <a:pathLst>
                  <a:path extrusionOk="0" h="37434" w="9148">
                    <a:moveTo>
                      <a:pt x="1092" y="0"/>
                    </a:moveTo>
                    <a:lnTo>
                      <a:pt x="1092" y="0"/>
                    </a:lnTo>
                    <a:cubicBezTo>
                      <a:pt x="1086" y="23"/>
                      <a:pt x="1077" y="44"/>
                      <a:pt x="1067" y="65"/>
                    </a:cubicBezTo>
                    <a:cubicBezTo>
                      <a:pt x="1066" y="68"/>
                      <a:pt x="1065" y="71"/>
                      <a:pt x="1065" y="74"/>
                    </a:cubicBezTo>
                    <a:lnTo>
                      <a:pt x="1065" y="74"/>
                    </a:lnTo>
                    <a:cubicBezTo>
                      <a:pt x="1092" y="24"/>
                      <a:pt x="1092" y="0"/>
                      <a:pt x="1092" y="0"/>
                    </a:cubicBezTo>
                    <a:close/>
                    <a:moveTo>
                      <a:pt x="1065" y="74"/>
                    </a:moveTo>
                    <a:cubicBezTo>
                      <a:pt x="1064" y="75"/>
                      <a:pt x="1063" y="77"/>
                      <a:pt x="1062" y="78"/>
                    </a:cubicBezTo>
                    <a:cubicBezTo>
                      <a:pt x="1032" y="129"/>
                      <a:pt x="1023" y="224"/>
                      <a:pt x="993" y="319"/>
                    </a:cubicBezTo>
                    <a:cubicBezTo>
                      <a:pt x="942" y="535"/>
                      <a:pt x="847" y="844"/>
                      <a:pt x="765" y="1257"/>
                    </a:cubicBezTo>
                    <a:cubicBezTo>
                      <a:pt x="508" y="2429"/>
                      <a:pt x="324" y="3615"/>
                      <a:pt x="214" y="4810"/>
                    </a:cubicBezTo>
                    <a:cubicBezTo>
                      <a:pt x="46" y="6612"/>
                      <a:pt x="1" y="8422"/>
                      <a:pt x="76" y="10229"/>
                    </a:cubicBezTo>
                    <a:cubicBezTo>
                      <a:pt x="145" y="12287"/>
                      <a:pt x="364" y="14566"/>
                      <a:pt x="675" y="16979"/>
                    </a:cubicBezTo>
                    <a:lnTo>
                      <a:pt x="675" y="17057"/>
                    </a:lnTo>
                    <a:lnTo>
                      <a:pt x="748" y="17057"/>
                    </a:lnTo>
                    <a:lnTo>
                      <a:pt x="2981" y="17463"/>
                    </a:lnTo>
                    <a:lnTo>
                      <a:pt x="2981" y="17463"/>
                    </a:lnTo>
                    <a:cubicBezTo>
                      <a:pt x="2861" y="17790"/>
                      <a:pt x="2739" y="18139"/>
                      <a:pt x="2643" y="18495"/>
                    </a:cubicBezTo>
                    <a:cubicBezTo>
                      <a:pt x="1991" y="21135"/>
                      <a:pt x="2086" y="23907"/>
                      <a:pt x="2915" y="26498"/>
                    </a:cubicBezTo>
                    <a:cubicBezTo>
                      <a:pt x="3574" y="28598"/>
                      <a:pt x="4504" y="30603"/>
                      <a:pt x="5684" y="32463"/>
                    </a:cubicBezTo>
                    <a:cubicBezTo>
                      <a:pt x="6666" y="34057"/>
                      <a:pt x="7558" y="35284"/>
                      <a:pt x="8169" y="36137"/>
                    </a:cubicBezTo>
                    <a:lnTo>
                      <a:pt x="8885" y="37106"/>
                    </a:lnTo>
                    <a:lnTo>
                      <a:pt x="9074" y="37355"/>
                    </a:lnTo>
                    <a:cubicBezTo>
                      <a:pt x="9115" y="37405"/>
                      <a:pt x="9139" y="37434"/>
                      <a:pt x="9146" y="37434"/>
                    </a:cubicBezTo>
                    <a:cubicBezTo>
                      <a:pt x="9147" y="37434"/>
                      <a:pt x="9147" y="37434"/>
                      <a:pt x="9147" y="37434"/>
                    </a:cubicBezTo>
                    <a:cubicBezTo>
                      <a:pt x="9129" y="37402"/>
                      <a:pt x="9111" y="37372"/>
                      <a:pt x="9090" y="37343"/>
                    </a:cubicBezTo>
                    <a:cubicBezTo>
                      <a:pt x="9048" y="37270"/>
                      <a:pt x="8987" y="37187"/>
                      <a:pt x="8918" y="37081"/>
                    </a:cubicBezTo>
                    <a:lnTo>
                      <a:pt x="8238" y="36085"/>
                    </a:lnTo>
                    <a:cubicBezTo>
                      <a:pt x="7648" y="35224"/>
                      <a:pt x="6777" y="33984"/>
                      <a:pt x="5813" y="32382"/>
                    </a:cubicBezTo>
                    <a:cubicBezTo>
                      <a:pt x="4660" y="30525"/>
                      <a:pt x="3751" y="28529"/>
                      <a:pt x="3104" y="26442"/>
                    </a:cubicBezTo>
                    <a:cubicBezTo>
                      <a:pt x="2299" y="23884"/>
                      <a:pt x="2212" y="21153"/>
                      <a:pt x="2855" y="18550"/>
                    </a:cubicBezTo>
                    <a:cubicBezTo>
                      <a:pt x="2958" y="18159"/>
                      <a:pt x="3095" y="17776"/>
                      <a:pt x="3224" y="17421"/>
                    </a:cubicBezTo>
                    <a:lnTo>
                      <a:pt x="3272" y="17297"/>
                    </a:lnTo>
                    <a:lnTo>
                      <a:pt x="3147" y="17276"/>
                    </a:lnTo>
                    <a:lnTo>
                      <a:pt x="863" y="16859"/>
                    </a:lnTo>
                    <a:lnTo>
                      <a:pt x="863" y="16859"/>
                    </a:lnTo>
                    <a:cubicBezTo>
                      <a:pt x="554" y="14480"/>
                      <a:pt x="335" y="12237"/>
                      <a:pt x="248" y="10204"/>
                    </a:cubicBezTo>
                    <a:cubicBezTo>
                      <a:pt x="164" y="8405"/>
                      <a:pt x="194" y="6603"/>
                      <a:pt x="340" y="4807"/>
                    </a:cubicBezTo>
                    <a:cubicBezTo>
                      <a:pt x="436" y="3615"/>
                      <a:pt x="598" y="2431"/>
                      <a:pt x="825" y="1258"/>
                    </a:cubicBezTo>
                    <a:cubicBezTo>
                      <a:pt x="898" y="826"/>
                      <a:pt x="980" y="530"/>
                      <a:pt x="1019" y="311"/>
                    </a:cubicBezTo>
                    <a:cubicBezTo>
                      <a:pt x="1019" y="219"/>
                      <a:pt x="1050" y="141"/>
                      <a:pt x="1065" y="74"/>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8" name="Google Shape;868;p11"/>
              <p:cNvSpPr/>
              <p:nvPr/>
            </p:nvSpPr>
            <p:spPr>
              <a:xfrm>
                <a:off x="4331326" y="2413674"/>
                <a:ext cx="72116" cy="2773"/>
              </a:xfrm>
              <a:custGeom>
                <a:rect b="b" l="l" r="r" t="t"/>
                <a:pathLst>
                  <a:path extrusionOk="0" h="217" w="5644">
                    <a:moveTo>
                      <a:pt x="2822" y="0"/>
                    </a:moveTo>
                    <a:cubicBezTo>
                      <a:pt x="1881" y="0"/>
                      <a:pt x="940" y="36"/>
                      <a:pt x="1" y="109"/>
                    </a:cubicBezTo>
                    <a:cubicBezTo>
                      <a:pt x="940" y="181"/>
                      <a:pt x="1881" y="217"/>
                      <a:pt x="2822" y="217"/>
                    </a:cubicBezTo>
                    <a:cubicBezTo>
                      <a:pt x="3763" y="217"/>
                      <a:pt x="4704" y="181"/>
                      <a:pt x="5643" y="109"/>
                    </a:cubicBezTo>
                    <a:cubicBezTo>
                      <a:pt x="4704" y="36"/>
                      <a:pt x="3763" y="0"/>
                      <a:pt x="282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9" name="Google Shape;869;p11"/>
              <p:cNvSpPr/>
              <p:nvPr/>
            </p:nvSpPr>
            <p:spPr>
              <a:xfrm>
                <a:off x="4198415" y="2091336"/>
                <a:ext cx="106398" cy="154493"/>
              </a:xfrm>
              <a:custGeom>
                <a:rect b="b" l="l" r="r" t="t"/>
                <a:pathLst>
                  <a:path extrusionOk="0" h="12091" w="8327">
                    <a:moveTo>
                      <a:pt x="1" y="0"/>
                    </a:moveTo>
                    <a:lnTo>
                      <a:pt x="1" y="0"/>
                    </a:lnTo>
                    <a:cubicBezTo>
                      <a:pt x="192" y="86"/>
                      <a:pt x="390" y="158"/>
                      <a:pt x="591" y="216"/>
                    </a:cubicBezTo>
                    <a:cubicBezTo>
                      <a:pt x="1127" y="410"/>
                      <a:pt x="1649" y="635"/>
                      <a:pt x="2158" y="892"/>
                    </a:cubicBezTo>
                    <a:cubicBezTo>
                      <a:pt x="3827" y="1754"/>
                      <a:pt x="5275" y="2989"/>
                      <a:pt x="6388" y="4502"/>
                    </a:cubicBezTo>
                    <a:cubicBezTo>
                      <a:pt x="6705" y="4927"/>
                      <a:pt x="6983" y="5379"/>
                      <a:pt x="7220" y="5853"/>
                    </a:cubicBezTo>
                    <a:cubicBezTo>
                      <a:pt x="7426" y="6304"/>
                      <a:pt x="7594" y="6771"/>
                      <a:pt x="7720" y="7249"/>
                    </a:cubicBezTo>
                    <a:cubicBezTo>
                      <a:pt x="7936" y="8065"/>
                      <a:pt x="8080" y="8898"/>
                      <a:pt x="8149" y="9738"/>
                    </a:cubicBezTo>
                    <a:cubicBezTo>
                      <a:pt x="8211" y="10454"/>
                      <a:pt x="8223" y="11031"/>
                      <a:pt x="8227" y="11462"/>
                    </a:cubicBezTo>
                    <a:cubicBezTo>
                      <a:pt x="8212" y="11672"/>
                      <a:pt x="8212" y="11882"/>
                      <a:pt x="8227" y="12091"/>
                    </a:cubicBezTo>
                    <a:cubicBezTo>
                      <a:pt x="8274" y="11885"/>
                      <a:pt x="8296" y="11673"/>
                      <a:pt x="8296" y="11462"/>
                    </a:cubicBezTo>
                    <a:cubicBezTo>
                      <a:pt x="8326" y="10888"/>
                      <a:pt x="8326" y="10313"/>
                      <a:pt x="8296" y="9738"/>
                    </a:cubicBezTo>
                    <a:cubicBezTo>
                      <a:pt x="8254" y="8886"/>
                      <a:pt x="8127" y="8039"/>
                      <a:pt x="7917" y="7210"/>
                    </a:cubicBezTo>
                    <a:cubicBezTo>
                      <a:pt x="7795" y="6718"/>
                      <a:pt x="7627" y="6238"/>
                      <a:pt x="7418" y="5777"/>
                    </a:cubicBezTo>
                    <a:cubicBezTo>
                      <a:pt x="7172" y="5289"/>
                      <a:pt x="6884" y="4824"/>
                      <a:pt x="6557" y="4385"/>
                    </a:cubicBezTo>
                    <a:cubicBezTo>
                      <a:pt x="5428" y="2840"/>
                      <a:pt x="3938" y="1596"/>
                      <a:pt x="2220" y="758"/>
                    </a:cubicBezTo>
                    <a:cubicBezTo>
                      <a:pt x="1700" y="509"/>
                      <a:pt x="1163" y="302"/>
                      <a:pt x="612" y="138"/>
                    </a:cubicBezTo>
                    <a:cubicBezTo>
                      <a:pt x="414" y="72"/>
                      <a:pt x="208" y="26"/>
                      <a:pt x="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0" name="Google Shape;870;p11"/>
              <p:cNvSpPr/>
              <p:nvPr/>
            </p:nvSpPr>
            <p:spPr>
              <a:xfrm>
                <a:off x="4161935" y="2651897"/>
                <a:ext cx="415307" cy="201808"/>
              </a:xfrm>
              <a:custGeom>
                <a:rect b="b" l="l" r="r" t="t"/>
                <a:pathLst>
                  <a:path extrusionOk="0" h="15794" w="32503">
                    <a:moveTo>
                      <a:pt x="5586" y="1"/>
                    </a:moveTo>
                    <a:cubicBezTo>
                      <a:pt x="4154" y="1"/>
                      <a:pt x="2742" y="363"/>
                      <a:pt x="1482" y="1058"/>
                    </a:cubicBezTo>
                    <a:cubicBezTo>
                      <a:pt x="940" y="1344"/>
                      <a:pt x="442" y="1705"/>
                      <a:pt x="1" y="2131"/>
                    </a:cubicBezTo>
                    <a:cubicBezTo>
                      <a:pt x="35" y="2115"/>
                      <a:pt x="70" y="2092"/>
                      <a:pt x="100" y="2067"/>
                    </a:cubicBezTo>
                    <a:lnTo>
                      <a:pt x="379" y="1850"/>
                    </a:lnTo>
                    <a:cubicBezTo>
                      <a:pt x="742" y="1586"/>
                      <a:pt x="1124" y="1348"/>
                      <a:pt x="1521" y="1136"/>
                    </a:cubicBezTo>
                    <a:cubicBezTo>
                      <a:pt x="2749" y="489"/>
                      <a:pt x="4114" y="155"/>
                      <a:pt x="5494" y="155"/>
                    </a:cubicBezTo>
                    <a:cubicBezTo>
                      <a:pt x="5764" y="155"/>
                      <a:pt x="6035" y="167"/>
                      <a:pt x="6306" y="193"/>
                    </a:cubicBezTo>
                    <a:lnTo>
                      <a:pt x="22673" y="1636"/>
                    </a:lnTo>
                    <a:lnTo>
                      <a:pt x="32263" y="2450"/>
                    </a:lnTo>
                    <a:lnTo>
                      <a:pt x="32263" y="2450"/>
                    </a:lnTo>
                    <a:cubicBezTo>
                      <a:pt x="31837" y="6370"/>
                      <a:pt x="31475" y="9686"/>
                      <a:pt x="31215" y="12046"/>
                    </a:cubicBezTo>
                    <a:cubicBezTo>
                      <a:pt x="31093" y="13217"/>
                      <a:pt x="30998" y="14152"/>
                      <a:pt x="30934" y="14807"/>
                    </a:cubicBezTo>
                    <a:cubicBezTo>
                      <a:pt x="30904" y="15107"/>
                      <a:pt x="30865" y="15358"/>
                      <a:pt x="30865" y="15538"/>
                    </a:cubicBezTo>
                    <a:cubicBezTo>
                      <a:pt x="30860" y="15624"/>
                      <a:pt x="30860" y="15708"/>
                      <a:pt x="30865" y="15793"/>
                    </a:cubicBezTo>
                    <a:cubicBezTo>
                      <a:pt x="30893" y="15706"/>
                      <a:pt x="30913" y="15619"/>
                      <a:pt x="30926" y="15529"/>
                    </a:cubicBezTo>
                    <a:cubicBezTo>
                      <a:pt x="30947" y="15349"/>
                      <a:pt x="30982" y="15107"/>
                      <a:pt x="31021" y="14801"/>
                    </a:cubicBezTo>
                    <a:lnTo>
                      <a:pt x="31365" y="12049"/>
                    </a:lnTo>
                    <a:cubicBezTo>
                      <a:pt x="31641" y="9676"/>
                      <a:pt x="32037" y="6312"/>
                      <a:pt x="32503" y="2353"/>
                    </a:cubicBezTo>
                    <a:lnTo>
                      <a:pt x="32503" y="2251"/>
                    </a:lnTo>
                    <a:lnTo>
                      <a:pt x="32399" y="2251"/>
                    </a:lnTo>
                    <a:lnTo>
                      <a:pt x="22709" y="1412"/>
                    </a:lnTo>
                    <a:lnTo>
                      <a:pt x="6319" y="32"/>
                    </a:lnTo>
                    <a:cubicBezTo>
                      <a:pt x="6074" y="11"/>
                      <a:pt x="5830" y="1"/>
                      <a:pt x="558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1" name="Google Shape;871;p11"/>
              <p:cNvSpPr/>
              <p:nvPr/>
            </p:nvSpPr>
            <p:spPr>
              <a:xfrm>
                <a:off x="4462973" y="2674092"/>
                <a:ext cx="20150" cy="184175"/>
              </a:xfrm>
              <a:custGeom>
                <a:rect b="b" l="l" r="r" t="t"/>
                <a:pathLst>
                  <a:path extrusionOk="0" h="14414" w="1577">
                    <a:moveTo>
                      <a:pt x="1576" y="1"/>
                    </a:moveTo>
                    <a:lnTo>
                      <a:pt x="1576" y="1"/>
                    </a:lnTo>
                    <a:cubicBezTo>
                      <a:pt x="1498" y="175"/>
                      <a:pt x="1438" y="357"/>
                      <a:pt x="1401" y="544"/>
                    </a:cubicBezTo>
                    <a:cubicBezTo>
                      <a:pt x="1297" y="902"/>
                      <a:pt x="1171" y="1418"/>
                      <a:pt x="1030" y="2060"/>
                    </a:cubicBezTo>
                    <a:cubicBezTo>
                      <a:pt x="305" y="5419"/>
                      <a:pt x="0" y="8856"/>
                      <a:pt x="125" y="12289"/>
                    </a:cubicBezTo>
                    <a:cubicBezTo>
                      <a:pt x="150" y="12948"/>
                      <a:pt x="186" y="13483"/>
                      <a:pt x="219" y="13849"/>
                    </a:cubicBezTo>
                    <a:cubicBezTo>
                      <a:pt x="227" y="14040"/>
                      <a:pt x="252" y="14229"/>
                      <a:pt x="297" y="14414"/>
                    </a:cubicBezTo>
                    <a:cubicBezTo>
                      <a:pt x="321" y="14223"/>
                      <a:pt x="324" y="14031"/>
                      <a:pt x="306" y="13840"/>
                    </a:cubicBezTo>
                    <a:cubicBezTo>
                      <a:pt x="302" y="13432"/>
                      <a:pt x="281" y="12909"/>
                      <a:pt x="281" y="12285"/>
                    </a:cubicBezTo>
                    <a:cubicBezTo>
                      <a:pt x="272" y="10976"/>
                      <a:pt x="306" y="9162"/>
                      <a:pt x="483" y="7169"/>
                    </a:cubicBezTo>
                    <a:cubicBezTo>
                      <a:pt x="659" y="5174"/>
                      <a:pt x="943" y="3383"/>
                      <a:pt x="1185" y="2090"/>
                    </a:cubicBezTo>
                    <a:cubicBezTo>
                      <a:pt x="1305" y="1482"/>
                      <a:pt x="1405" y="971"/>
                      <a:pt x="1486" y="565"/>
                    </a:cubicBezTo>
                    <a:cubicBezTo>
                      <a:pt x="1534" y="381"/>
                      <a:pt x="1564" y="191"/>
                      <a:pt x="157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2" name="Google Shape;872;p11"/>
              <p:cNvSpPr/>
              <p:nvPr/>
            </p:nvSpPr>
            <p:spPr>
              <a:xfrm>
                <a:off x="4498456" y="2803707"/>
                <a:ext cx="37898" cy="36953"/>
              </a:xfrm>
              <a:custGeom>
                <a:rect b="b" l="l" r="r" t="t"/>
                <a:pathLst>
                  <a:path extrusionOk="0" h="2892" w="2966">
                    <a:moveTo>
                      <a:pt x="1534" y="0"/>
                    </a:moveTo>
                    <a:cubicBezTo>
                      <a:pt x="1324" y="0"/>
                      <a:pt x="1216" y="57"/>
                      <a:pt x="1216" y="57"/>
                    </a:cubicBezTo>
                    <a:cubicBezTo>
                      <a:pt x="1318" y="69"/>
                      <a:pt x="1423" y="77"/>
                      <a:pt x="1527" y="78"/>
                    </a:cubicBezTo>
                    <a:cubicBezTo>
                      <a:pt x="1803" y="119"/>
                      <a:pt x="2061" y="234"/>
                      <a:pt x="2276" y="415"/>
                    </a:cubicBezTo>
                    <a:cubicBezTo>
                      <a:pt x="2593" y="668"/>
                      <a:pt x="2765" y="1060"/>
                      <a:pt x="2737" y="1465"/>
                    </a:cubicBezTo>
                    <a:cubicBezTo>
                      <a:pt x="2699" y="1958"/>
                      <a:pt x="2393" y="2389"/>
                      <a:pt x="1940" y="2585"/>
                    </a:cubicBezTo>
                    <a:cubicBezTo>
                      <a:pt x="1800" y="2634"/>
                      <a:pt x="1656" y="2658"/>
                      <a:pt x="1513" y="2658"/>
                    </a:cubicBezTo>
                    <a:cubicBezTo>
                      <a:pt x="1176" y="2658"/>
                      <a:pt x="846" y="2526"/>
                      <a:pt x="601" y="2279"/>
                    </a:cubicBezTo>
                    <a:cubicBezTo>
                      <a:pt x="314" y="1994"/>
                      <a:pt x="198" y="1578"/>
                      <a:pt x="299" y="1185"/>
                    </a:cubicBezTo>
                    <a:cubicBezTo>
                      <a:pt x="356" y="913"/>
                      <a:pt x="494" y="665"/>
                      <a:pt x="695" y="475"/>
                    </a:cubicBezTo>
                    <a:cubicBezTo>
                      <a:pt x="842" y="341"/>
                      <a:pt x="937" y="293"/>
                      <a:pt x="937" y="272"/>
                    </a:cubicBezTo>
                    <a:lnTo>
                      <a:pt x="937" y="272"/>
                    </a:lnTo>
                    <a:cubicBezTo>
                      <a:pt x="826" y="288"/>
                      <a:pt x="722" y="336"/>
                      <a:pt x="640" y="410"/>
                    </a:cubicBezTo>
                    <a:cubicBezTo>
                      <a:pt x="395" y="592"/>
                      <a:pt x="219" y="851"/>
                      <a:pt x="144" y="1147"/>
                    </a:cubicBezTo>
                    <a:cubicBezTo>
                      <a:pt x="0" y="1602"/>
                      <a:pt x="120" y="2097"/>
                      <a:pt x="454" y="2438"/>
                    </a:cubicBezTo>
                    <a:cubicBezTo>
                      <a:pt x="741" y="2733"/>
                      <a:pt x="1130" y="2892"/>
                      <a:pt x="1528" y="2892"/>
                    </a:cubicBezTo>
                    <a:cubicBezTo>
                      <a:pt x="1692" y="2892"/>
                      <a:pt x="1858" y="2865"/>
                      <a:pt x="2018" y="2809"/>
                    </a:cubicBezTo>
                    <a:cubicBezTo>
                      <a:pt x="2552" y="2582"/>
                      <a:pt x="2913" y="2072"/>
                      <a:pt x="2944" y="1491"/>
                    </a:cubicBezTo>
                    <a:cubicBezTo>
                      <a:pt x="2965" y="1024"/>
                      <a:pt x="2750" y="577"/>
                      <a:pt x="2371" y="302"/>
                    </a:cubicBezTo>
                    <a:cubicBezTo>
                      <a:pt x="2130" y="117"/>
                      <a:pt x="1838" y="12"/>
                      <a:pt x="153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3" name="Google Shape;873;p11"/>
              <p:cNvSpPr/>
              <p:nvPr/>
            </p:nvSpPr>
            <p:spPr>
              <a:xfrm>
                <a:off x="3996006" y="1947205"/>
                <a:ext cx="560102" cy="923047"/>
              </a:xfrm>
              <a:custGeom>
                <a:rect b="b" l="l" r="r" t="t"/>
                <a:pathLst>
                  <a:path extrusionOk="0" h="72240" w="43835">
                    <a:moveTo>
                      <a:pt x="34857" y="0"/>
                    </a:moveTo>
                    <a:lnTo>
                      <a:pt x="34733" y="71"/>
                    </a:lnTo>
                    <a:lnTo>
                      <a:pt x="34302" y="290"/>
                    </a:lnTo>
                    <a:lnTo>
                      <a:pt x="32675" y="1152"/>
                    </a:lnTo>
                    <a:lnTo>
                      <a:pt x="26506" y="4498"/>
                    </a:lnTo>
                    <a:lnTo>
                      <a:pt x="16144" y="8805"/>
                    </a:lnTo>
                    <a:cubicBezTo>
                      <a:pt x="13967" y="9670"/>
                      <a:pt x="12115" y="11192"/>
                      <a:pt x="10846" y="13160"/>
                    </a:cubicBezTo>
                    <a:cubicBezTo>
                      <a:pt x="10146" y="14206"/>
                      <a:pt x="9584" y="15336"/>
                      <a:pt x="9169" y="16524"/>
                    </a:cubicBezTo>
                    <a:cubicBezTo>
                      <a:pt x="8723" y="17762"/>
                      <a:pt x="8417" y="19046"/>
                      <a:pt x="8256" y="20353"/>
                    </a:cubicBezTo>
                    <a:cubicBezTo>
                      <a:pt x="6327" y="28536"/>
                      <a:pt x="4148" y="37934"/>
                      <a:pt x="2042" y="47918"/>
                    </a:cubicBezTo>
                    <a:cubicBezTo>
                      <a:pt x="1576" y="50066"/>
                      <a:pt x="1145" y="52192"/>
                      <a:pt x="749" y="54293"/>
                    </a:cubicBezTo>
                    <a:cubicBezTo>
                      <a:pt x="641" y="54814"/>
                      <a:pt x="551" y="55344"/>
                      <a:pt x="461" y="55865"/>
                    </a:cubicBezTo>
                    <a:cubicBezTo>
                      <a:pt x="371" y="56386"/>
                      <a:pt x="267" y="56902"/>
                      <a:pt x="203" y="57432"/>
                    </a:cubicBezTo>
                    <a:cubicBezTo>
                      <a:pt x="53" y="58473"/>
                      <a:pt x="0" y="59523"/>
                      <a:pt x="44" y="60573"/>
                    </a:cubicBezTo>
                    <a:cubicBezTo>
                      <a:pt x="119" y="62622"/>
                      <a:pt x="593" y="64635"/>
                      <a:pt x="1438" y="66502"/>
                    </a:cubicBezTo>
                    <a:cubicBezTo>
                      <a:pt x="1852" y="67407"/>
                      <a:pt x="2381" y="68257"/>
                      <a:pt x="3010" y="69029"/>
                    </a:cubicBezTo>
                    <a:cubicBezTo>
                      <a:pt x="3643" y="69770"/>
                      <a:pt x="4391" y="70405"/>
                      <a:pt x="5224" y="70910"/>
                    </a:cubicBezTo>
                    <a:cubicBezTo>
                      <a:pt x="6684" y="71782"/>
                      <a:pt x="8349" y="72240"/>
                      <a:pt x="10042" y="72240"/>
                    </a:cubicBezTo>
                    <a:cubicBezTo>
                      <a:pt x="10226" y="72240"/>
                      <a:pt x="10411" y="72234"/>
                      <a:pt x="10595" y="72223"/>
                    </a:cubicBezTo>
                    <a:lnTo>
                      <a:pt x="15837" y="72103"/>
                    </a:lnTo>
                    <a:cubicBezTo>
                      <a:pt x="19211" y="72013"/>
                      <a:pt x="22368" y="71905"/>
                      <a:pt x="25241" y="71797"/>
                    </a:cubicBezTo>
                    <a:cubicBezTo>
                      <a:pt x="30986" y="71587"/>
                      <a:pt x="35633" y="71380"/>
                      <a:pt x="38846" y="71229"/>
                    </a:cubicBezTo>
                    <a:lnTo>
                      <a:pt x="42546" y="71048"/>
                    </a:lnTo>
                    <a:lnTo>
                      <a:pt x="43507" y="70992"/>
                    </a:lnTo>
                    <a:lnTo>
                      <a:pt x="43834" y="70965"/>
                    </a:lnTo>
                    <a:lnTo>
                      <a:pt x="43507" y="70965"/>
                    </a:lnTo>
                    <a:lnTo>
                      <a:pt x="42542" y="70995"/>
                    </a:lnTo>
                    <a:lnTo>
                      <a:pt x="38843" y="71138"/>
                    </a:lnTo>
                    <a:lnTo>
                      <a:pt x="25232" y="71633"/>
                    </a:lnTo>
                    <a:cubicBezTo>
                      <a:pt x="22359" y="71732"/>
                      <a:pt x="19211" y="71831"/>
                      <a:pt x="15833" y="71914"/>
                    </a:cubicBezTo>
                    <a:lnTo>
                      <a:pt x="10595" y="72021"/>
                    </a:lnTo>
                    <a:cubicBezTo>
                      <a:pt x="10416" y="72031"/>
                      <a:pt x="10237" y="72036"/>
                      <a:pt x="10058" y="72036"/>
                    </a:cubicBezTo>
                    <a:cubicBezTo>
                      <a:pt x="8397" y="72036"/>
                      <a:pt x="6763" y="71586"/>
                      <a:pt x="5332" y="70728"/>
                    </a:cubicBezTo>
                    <a:cubicBezTo>
                      <a:pt x="4519" y="70236"/>
                      <a:pt x="3790" y="69613"/>
                      <a:pt x="3180" y="68885"/>
                    </a:cubicBezTo>
                    <a:cubicBezTo>
                      <a:pt x="2558" y="68131"/>
                      <a:pt x="2040" y="67298"/>
                      <a:pt x="1636" y="66408"/>
                    </a:cubicBezTo>
                    <a:cubicBezTo>
                      <a:pt x="805" y="64566"/>
                      <a:pt x="339" y="62580"/>
                      <a:pt x="267" y="60559"/>
                    </a:cubicBezTo>
                    <a:cubicBezTo>
                      <a:pt x="225" y="59523"/>
                      <a:pt x="279" y="58485"/>
                      <a:pt x="426" y="57458"/>
                    </a:cubicBezTo>
                    <a:cubicBezTo>
                      <a:pt x="491" y="56937"/>
                      <a:pt x="590" y="56420"/>
                      <a:pt x="685" y="55900"/>
                    </a:cubicBezTo>
                    <a:cubicBezTo>
                      <a:pt x="779" y="55377"/>
                      <a:pt x="866" y="54852"/>
                      <a:pt x="973" y="54326"/>
                    </a:cubicBezTo>
                    <a:cubicBezTo>
                      <a:pt x="1404" y="52229"/>
                      <a:pt x="1834" y="50110"/>
                      <a:pt x="2265" y="47957"/>
                    </a:cubicBezTo>
                    <a:cubicBezTo>
                      <a:pt x="4371" y="37968"/>
                      <a:pt x="6542" y="28575"/>
                      <a:pt x="8455" y="20391"/>
                    </a:cubicBezTo>
                    <a:cubicBezTo>
                      <a:pt x="8617" y="19092"/>
                      <a:pt x="8925" y="17816"/>
                      <a:pt x="9372" y="16588"/>
                    </a:cubicBezTo>
                    <a:cubicBezTo>
                      <a:pt x="9780" y="15414"/>
                      <a:pt x="10333" y="14295"/>
                      <a:pt x="11017" y="13259"/>
                    </a:cubicBezTo>
                    <a:cubicBezTo>
                      <a:pt x="12263" y="11316"/>
                      <a:pt x="14084" y="9811"/>
                      <a:pt x="16225" y="8952"/>
                    </a:cubicBezTo>
                    <a:lnTo>
                      <a:pt x="26562" y="4618"/>
                    </a:lnTo>
                    <a:lnTo>
                      <a:pt x="32705" y="1221"/>
                    </a:lnTo>
                    <a:lnTo>
                      <a:pt x="34294" y="320"/>
                    </a:lnTo>
                    <a:lnTo>
                      <a:pt x="34724" y="83"/>
                    </a:lnTo>
                    <a:lnTo>
                      <a:pt x="34857"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4" name="Google Shape;874;p11"/>
              <p:cNvSpPr/>
              <p:nvPr/>
            </p:nvSpPr>
            <p:spPr>
              <a:xfrm>
                <a:off x="4531984" y="2456006"/>
                <a:ext cx="836492" cy="454547"/>
              </a:xfrm>
              <a:custGeom>
                <a:rect b="b" l="l" r="r" t="t"/>
                <a:pathLst>
                  <a:path extrusionOk="0" h="35574" w="65466">
                    <a:moveTo>
                      <a:pt x="31495" y="1"/>
                    </a:moveTo>
                    <a:lnTo>
                      <a:pt x="0" y="34122"/>
                    </a:lnTo>
                    <a:lnTo>
                      <a:pt x="758" y="35574"/>
                    </a:lnTo>
                    <a:lnTo>
                      <a:pt x="32709" y="35376"/>
                    </a:lnTo>
                    <a:lnTo>
                      <a:pt x="65465" y="436"/>
                    </a:lnTo>
                    <a:lnTo>
                      <a:pt x="31495"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5" name="Google Shape;875;p11"/>
              <p:cNvSpPr/>
              <p:nvPr/>
            </p:nvSpPr>
            <p:spPr>
              <a:xfrm>
                <a:off x="4841775" y="2439650"/>
                <a:ext cx="441680" cy="448937"/>
              </a:xfrm>
              <a:custGeom>
                <a:rect b="b" l="l" r="r" t="t"/>
                <a:pathLst>
                  <a:path extrusionOk="0" h="35135" w="34567">
                    <a:moveTo>
                      <a:pt x="23806" y="1"/>
                    </a:moveTo>
                    <a:cubicBezTo>
                      <a:pt x="17608" y="1"/>
                      <a:pt x="10161" y="756"/>
                      <a:pt x="10260" y="1281"/>
                    </a:cubicBezTo>
                    <a:cubicBezTo>
                      <a:pt x="10260" y="1281"/>
                      <a:pt x="12388" y="1281"/>
                      <a:pt x="13022" y="2021"/>
                    </a:cubicBezTo>
                    <a:cubicBezTo>
                      <a:pt x="13758" y="2908"/>
                      <a:pt x="15175" y="4907"/>
                      <a:pt x="12084" y="9993"/>
                    </a:cubicBezTo>
                    <a:cubicBezTo>
                      <a:pt x="10851" y="12030"/>
                      <a:pt x="4808" y="19038"/>
                      <a:pt x="2323" y="26219"/>
                    </a:cubicBezTo>
                    <a:cubicBezTo>
                      <a:pt x="1" y="32921"/>
                      <a:pt x="1061" y="35135"/>
                      <a:pt x="1061" y="35135"/>
                    </a:cubicBezTo>
                    <a:lnTo>
                      <a:pt x="24113" y="34399"/>
                    </a:lnTo>
                    <a:lnTo>
                      <a:pt x="24544" y="33568"/>
                    </a:lnTo>
                    <a:cubicBezTo>
                      <a:pt x="24544" y="33568"/>
                      <a:pt x="34567" y="6433"/>
                      <a:pt x="31913" y="1264"/>
                    </a:cubicBezTo>
                    <a:cubicBezTo>
                      <a:pt x="31427" y="328"/>
                      <a:pt x="27887" y="1"/>
                      <a:pt x="23806" y="1"/>
                    </a:cubicBezTo>
                    <a:close/>
                  </a:path>
                </a:pathLst>
              </a:custGeom>
              <a:solidFill>
                <a:srgbClr val="E0E0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6" name="Google Shape;876;p11"/>
              <p:cNvSpPr/>
              <p:nvPr/>
            </p:nvSpPr>
            <p:spPr>
              <a:xfrm>
                <a:off x="4878152" y="2437823"/>
                <a:ext cx="477444" cy="435189"/>
              </a:xfrm>
              <a:custGeom>
                <a:rect b="b" l="l" r="r" t="t"/>
                <a:pathLst>
                  <a:path extrusionOk="0" h="34059" w="37366">
                    <a:moveTo>
                      <a:pt x="18927" y="1"/>
                    </a:moveTo>
                    <a:cubicBezTo>
                      <a:pt x="15157" y="1"/>
                      <a:pt x="11890" y="23"/>
                      <a:pt x="11065" y="92"/>
                    </a:cubicBezTo>
                    <a:cubicBezTo>
                      <a:pt x="9747" y="199"/>
                      <a:pt x="8485" y="664"/>
                      <a:pt x="7413" y="1440"/>
                    </a:cubicBezTo>
                    <a:cubicBezTo>
                      <a:pt x="7795" y="1277"/>
                      <a:pt x="8377" y="1186"/>
                      <a:pt x="8978" y="1186"/>
                    </a:cubicBezTo>
                    <a:cubicBezTo>
                      <a:pt x="9883" y="1186"/>
                      <a:pt x="10829" y="1392"/>
                      <a:pt x="11199" y="1871"/>
                    </a:cubicBezTo>
                    <a:cubicBezTo>
                      <a:pt x="11816" y="2668"/>
                      <a:pt x="11880" y="3758"/>
                      <a:pt x="11816" y="4765"/>
                    </a:cubicBezTo>
                    <a:cubicBezTo>
                      <a:pt x="11658" y="7298"/>
                      <a:pt x="10899" y="9755"/>
                      <a:pt x="9597" y="11932"/>
                    </a:cubicBezTo>
                    <a:cubicBezTo>
                      <a:pt x="8362" y="14000"/>
                      <a:pt x="6664" y="15766"/>
                      <a:pt x="5424" y="17828"/>
                    </a:cubicBezTo>
                    <a:cubicBezTo>
                      <a:pt x="2180" y="23217"/>
                      <a:pt x="0" y="27778"/>
                      <a:pt x="297" y="34059"/>
                    </a:cubicBezTo>
                    <a:lnTo>
                      <a:pt x="25094" y="33852"/>
                    </a:lnTo>
                    <a:cubicBezTo>
                      <a:pt x="24868" y="32200"/>
                      <a:pt x="24963" y="30522"/>
                      <a:pt x="25370" y="28907"/>
                    </a:cubicBezTo>
                    <a:cubicBezTo>
                      <a:pt x="26209" y="26068"/>
                      <a:pt x="30882" y="17842"/>
                      <a:pt x="32576" y="14909"/>
                    </a:cubicBezTo>
                    <a:cubicBezTo>
                      <a:pt x="32969" y="14234"/>
                      <a:pt x="33401" y="13584"/>
                      <a:pt x="33868" y="12961"/>
                    </a:cubicBezTo>
                    <a:cubicBezTo>
                      <a:pt x="35474" y="10782"/>
                      <a:pt x="36753" y="8835"/>
                      <a:pt x="37051" y="6772"/>
                    </a:cubicBezTo>
                    <a:cubicBezTo>
                      <a:pt x="37366" y="4592"/>
                      <a:pt x="36909" y="1565"/>
                      <a:pt x="34686" y="415"/>
                    </a:cubicBezTo>
                    <a:cubicBezTo>
                      <a:pt x="33978" y="212"/>
                      <a:pt x="33248" y="93"/>
                      <a:pt x="32511" y="60"/>
                    </a:cubicBezTo>
                    <a:cubicBezTo>
                      <a:pt x="30718" y="45"/>
                      <a:pt x="24309" y="1"/>
                      <a:pt x="1892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7" name="Google Shape;877;p11"/>
              <p:cNvSpPr/>
              <p:nvPr/>
            </p:nvSpPr>
            <p:spPr>
              <a:xfrm>
                <a:off x="4879698" y="2436941"/>
                <a:ext cx="476166" cy="436786"/>
              </a:xfrm>
              <a:custGeom>
                <a:rect b="b" l="l" r="r" t="t"/>
                <a:pathLst>
                  <a:path extrusionOk="0" h="34184" w="37266">
                    <a:moveTo>
                      <a:pt x="18388" y="102"/>
                    </a:moveTo>
                    <a:cubicBezTo>
                      <a:pt x="21221" y="102"/>
                      <a:pt x="24055" y="117"/>
                      <a:pt x="26890" y="117"/>
                    </a:cubicBezTo>
                    <a:lnTo>
                      <a:pt x="31795" y="147"/>
                    </a:lnTo>
                    <a:cubicBezTo>
                      <a:pt x="31818" y="147"/>
                      <a:pt x="31840" y="147"/>
                      <a:pt x="31862" y="147"/>
                    </a:cubicBezTo>
                    <a:cubicBezTo>
                      <a:pt x="32613" y="147"/>
                      <a:pt x="33361" y="221"/>
                      <a:pt x="34095" y="367"/>
                    </a:cubicBezTo>
                    <a:cubicBezTo>
                      <a:pt x="35388" y="638"/>
                      <a:pt x="36249" y="1943"/>
                      <a:pt x="36629" y="3127"/>
                    </a:cubicBezTo>
                    <a:cubicBezTo>
                      <a:pt x="37032" y="4420"/>
                      <a:pt x="37105" y="5792"/>
                      <a:pt x="36844" y="7120"/>
                    </a:cubicBezTo>
                    <a:cubicBezTo>
                      <a:pt x="36517" y="8805"/>
                      <a:pt x="35590" y="10312"/>
                      <a:pt x="34630" y="11708"/>
                    </a:cubicBezTo>
                    <a:cubicBezTo>
                      <a:pt x="33770" y="12964"/>
                      <a:pt x="32869" y="14180"/>
                      <a:pt x="32102" y="15507"/>
                    </a:cubicBezTo>
                    <a:cubicBezTo>
                      <a:pt x="31576" y="16432"/>
                      <a:pt x="31051" y="17354"/>
                      <a:pt x="30530" y="18285"/>
                    </a:cubicBezTo>
                    <a:cubicBezTo>
                      <a:pt x="29286" y="20508"/>
                      <a:pt x="28062" y="22748"/>
                      <a:pt x="26924" y="25034"/>
                    </a:cubicBezTo>
                    <a:cubicBezTo>
                      <a:pt x="25947" y="26994"/>
                      <a:pt x="25004" y="28937"/>
                      <a:pt x="24853" y="31159"/>
                    </a:cubicBezTo>
                    <a:cubicBezTo>
                      <a:pt x="24785" y="32064"/>
                      <a:pt x="24814" y="32972"/>
                      <a:pt x="24937" y="33870"/>
                    </a:cubicBezTo>
                    <a:lnTo>
                      <a:pt x="24937" y="33870"/>
                    </a:lnTo>
                    <a:lnTo>
                      <a:pt x="19004" y="33916"/>
                    </a:lnTo>
                    <a:lnTo>
                      <a:pt x="7598" y="34011"/>
                    </a:lnTo>
                    <a:lnTo>
                      <a:pt x="2809" y="34054"/>
                    </a:lnTo>
                    <a:lnTo>
                      <a:pt x="1206" y="34054"/>
                    </a:lnTo>
                    <a:cubicBezTo>
                      <a:pt x="1057" y="34070"/>
                      <a:pt x="908" y="34078"/>
                      <a:pt x="759" y="34078"/>
                    </a:cubicBezTo>
                    <a:cubicBezTo>
                      <a:pt x="609" y="34078"/>
                      <a:pt x="459" y="34070"/>
                      <a:pt x="310" y="34054"/>
                    </a:cubicBezTo>
                    <a:lnTo>
                      <a:pt x="176" y="34054"/>
                    </a:lnTo>
                    <a:cubicBezTo>
                      <a:pt x="164" y="34054"/>
                      <a:pt x="211" y="33594"/>
                      <a:pt x="208" y="33542"/>
                    </a:cubicBezTo>
                    <a:lnTo>
                      <a:pt x="208" y="32891"/>
                    </a:lnTo>
                    <a:cubicBezTo>
                      <a:pt x="208" y="32469"/>
                      <a:pt x="220" y="32047"/>
                      <a:pt x="245" y="31625"/>
                    </a:cubicBezTo>
                    <a:cubicBezTo>
                      <a:pt x="347" y="30010"/>
                      <a:pt x="627" y="28413"/>
                      <a:pt x="1081" y="26861"/>
                    </a:cubicBezTo>
                    <a:cubicBezTo>
                      <a:pt x="2003" y="23734"/>
                      <a:pt x="3584" y="20831"/>
                      <a:pt x="5255" y="18065"/>
                    </a:cubicBezTo>
                    <a:cubicBezTo>
                      <a:pt x="6172" y="16540"/>
                      <a:pt x="7310" y="15176"/>
                      <a:pt x="8361" y="13759"/>
                    </a:cubicBezTo>
                    <a:cubicBezTo>
                      <a:pt x="9374" y="12417"/>
                      <a:pt x="10195" y="10939"/>
                      <a:pt x="10799" y="9369"/>
                    </a:cubicBezTo>
                    <a:cubicBezTo>
                      <a:pt x="11390" y="7808"/>
                      <a:pt x="11722" y="6161"/>
                      <a:pt x="11785" y="4493"/>
                    </a:cubicBezTo>
                    <a:cubicBezTo>
                      <a:pt x="11815" y="3426"/>
                      <a:pt x="11660" y="1961"/>
                      <a:pt x="10536" y="1479"/>
                    </a:cubicBezTo>
                    <a:cubicBezTo>
                      <a:pt x="10049" y="1290"/>
                      <a:pt x="9532" y="1193"/>
                      <a:pt x="9011" y="1193"/>
                    </a:cubicBezTo>
                    <a:cubicBezTo>
                      <a:pt x="8981" y="1193"/>
                      <a:pt x="8951" y="1193"/>
                      <a:pt x="8921" y="1194"/>
                    </a:cubicBezTo>
                    <a:cubicBezTo>
                      <a:pt x="8822" y="1194"/>
                      <a:pt x="8689" y="1190"/>
                      <a:pt x="8541" y="1190"/>
                    </a:cubicBezTo>
                    <a:cubicBezTo>
                      <a:pt x="8289" y="1190"/>
                      <a:pt x="7992" y="1200"/>
                      <a:pt x="7749" y="1253"/>
                    </a:cubicBezTo>
                    <a:lnTo>
                      <a:pt x="7749" y="1253"/>
                    </a:lnTo>
                    <a:cubicBezTo>
                      <a:pt x="7859" y="1185"/>
                      <a:pt x="7969" y="1120"/>
                      <a:pt x="8080" y="1060"/>
                    </a:cubicBezTo>
                    <a:cubicBezTo>
                      <a:pt x="8683" y="734"/>
                      <a:pt x="9329" y="491"/>
                      <a:pt x="9997" y="341"/>
                    </a:cubicBezTo>
                    <a:cubicBezTo>
                      <a:pt x="10891" y="142"/>
                      <a:pt x="11835" y="115"/>
                      <a:pt x="12770" y="115"/>
                    </a:cubicBezTo>
                    <a:cubicBezTo>
                      <a:pt x="13126" y="115"/>
                      <a:pt x="13480" y="119"/>
                      <a:pt x="13830" y="119"/>
                    </a:cubicBezTo>
                    <a:cubicBezTo>
                      <a:pt x="13934" y="119"/>
                      <a:pt x="14037" y="118"/>
                      <a:pt x="14140" y="117"/>
                    </a:cubicBezTo>
                    <a:cubicBezTo>
                      <a:pt x="15556" y="106"/>
                      <a:pt x="16972" y="102"/>
                      <a:pt x="18388" y="102"/>
                    </a:cubicBezTo>
                    <a:close/>
                    <a:moveTo>
                      <a:pt x="18704" y="0"/>
                    </a:moveTo>
                    <a:cubicBezTo>
                      <a:pt x="18436" y="0"/>
                      <a:pt x="18169" y="0"/>
                      <a:pt x="17901" y="0"/>
                    </a:cubicBezTo>
                    <a:cubicBezTo>
                      <a:pt x="16101" y="0"/>
                      <a:pt x="14301" y="0"/>
                      <a:pt x="12499" y="35"/>
                    </a:cubicBezTo>
                    <a:cubicBezTo>
                      <a:pt x="10868" y="65"/>
                      <a:pt x="9305" y="226"/>
                      <a:pt x="7849" y="1074"/>
                    </a:cubicBezTo>
                    <a:cubicBezTo>
                      <a:pt x="7649" y="1186"/>
                      <a:pt x="7457" y="1312"/>
                      <a:pt x="7275" y="1452"/>
                    </a:cubicBezTo>
                    <a:cubicBezTo>
                      <a:pt x="7240" y="1479"/>
                      <a:pt x="7268" y="1545"/>
                      <a:pt x="7316" y="1545"/>
                    </a:cubicBezTo>
                    <a:cubicBezTo>
                      <a:pt x="7321" y="1545"/>
                      <a:pt x="7327" y="1544"/>
                      <a:pt x="7332" y="1542"/>
                    </a:cubicBezTo>
                    <a:cubicBezTo>
                      <a:pt x="7830" y="1369"/>
                      <a:pt x="8351" y="1283"/>
                      <a:pt x="8871" y="1283"/>
                    </a:cubicBezTo>
                    <a:cubicBezTo>
                      <a:pt x="9347" y="1283"/>
                      <a:pt x="9823" y="1355"/>
                      <a:pt x="10282" y="1500"/>
                    </a:cubicBezTo>
                    <a:cubicBezTo>
                      <a:pt x="11575" y="1931"/>
                      <a:pt x="11725" y="3482"/>
                      <a:pt x="11674" y="4666"/>
                    </a:cubicBezTo>
                    <a:cubicBezTo>
                      <a:pt x="11525" y="7505"/>
                      <a:pt x="10618" y="10253"/>
                      <a:pt x="9047" y="12622"/>
                    </a:cubicBezTo>
                    <a:cubicBezTo>
                      <a:pt x="8280" y="13786"/>
                      <a:pt x="7392" y="14866"/>
                      <a:pt x="6561" y="15986"/>
                    </a:cubicBezTo>
                    <a:cubicBezTo>
                      <a:pt x="5779" y="17055"/>
                      <a:pt x="5060" y="18171"/>
                      <a:pt x="4408" y="19323"/>
                    </a:cubicBezTo>
                    <a:cubicBezTo>
                      <a:pt x="3156" y="21409"/>
                      <a:pt x="2111" y="23612"/>
                      <a:pt x="1289" y="25902"/>
                    </a:cubicBezTo>
                    <a:cubicBezTo>
                      <a:pt x="394" y="28547"/>
                      <a:pt x="1" y="31337"/>
                      <a:pt x="130" y="34128"/>
                    </a:cubicBezTo>
                    <a:cubicBezTo>
                      <a:pt x="130" y="34158"/>
                      <a:pt x="155" y="34183"/>
                      <a:pt x="187" y="34183"/>
                    </a:cubicBezTo>
                    <a:lnTo>
                      <a:pt x="8565" y="34114"/>
                    </a:lnTo>
                    <a:lnTo>
                      <a:pt x="21916" y="34002"/>
                    </a:lnTo>
                    <a:lnTo>
                      <a:pt x="24979" y="33976"/>
                    </a:lnTo>
                    <a:cubicBezTo>
                      <a:pt x="24987" y="33979"/>
                      <a:pt x="24994" y="33981"/>
                      <a:pt x="25001" y="33981"/>
                    </a:cubicBezTo>
                    <a:cubicBezTo>
                      <a:pt x="25047" y="33981"/>
                      <a:pt x="25068" y="33925"/>
                      <a:pt x="25046" y="33892"/>
                    </a:cubicBezTo>
                    <a:lnTo>
                      <a:pt x="25046" y="33892"/>
                    </a:lnTo>
                    <a:cubicBezTo>
                      <a:pt x="24722" y="31651"/>
                      <a:pt x="25043" y="29364"/>
                      <a:pt x="25972" y="27299"/>
                    </a:cubicBezTo>
                    <a:cubicBezTo>
                      <a:pt x="26947" y="25082"/>
                      <a:pt x="28101" y="22937"/>
                      <a:pt x="29259" y="20813"/>
                    </a:cubicBezTo>
                    <a:cubicBezTo>
                      <a:pt x="30315" y="18875"/>
                      <a:pt x="31396" y="16952"/>
                      <a:pt x="32498" y="15042"/>
                    </a:cubicBezTo>
                    <a:cubicBezTo>
                      <a:pt x="34104" y="12263"/>
                      <a:pt x="36689" y="9839"/>
                      <a:pt x="37047" y="6496"/>
                    </a:cubicBezTo>
                    <a:cubicBezTo>
                      <a:pt x="37266" y="4408"/>
                      <a:pt x="36784" y="1327"/>
                      <a:pt x="34592" y="394"/>
                    </a:cubicBezTo>
                    <a:cubicBezTo>
                      <a:pt x="33910" y="159"/>
                      <a:pt x="33193" y="39"/>
                      <a:pt x="32473" y="39"/>
                    </a:cubicBezTo>
                    <a:cubicBezTo>
                      <a:pt x="32388" y="39"/>
                      <a:pt x="32303" y="41"/>
                      <a:pt x="32219" y="44"/>
                    </a:cubicBezTo>
                    <a:lnTo>
                      <a:pt x="30426" y="44"/>
                    </a:lnTo>
                    <a:cubicBezTo>
                      <a:pt x="26521" y="20"/>
                      <a:pt x="22612" y="0"/>
                      <a:pt x="1870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8" name="Google Shape;878;p11"/>
              <p:cNvSpPr/>
              <p:nvPr/>
            </p:nvSpPr>
            <p:spPr>
              <a:xfrm>
                <a:off x="4930438" y="2802761"/>
                <a:ext cx="249647" cy="2888"/>
              </a:xfrm>
              <a:custGeom>
                <a:rect b="b" l="l" r="r" t="t"/>
                <a:pathLst>
                  <a:path extrusionOk="0" h="226" w="19538">
                    <a:moveTo>
                      <a:pt x="9768" y="1"/>
                    </a:moveTo>
                    <a:cubicBezTo>
                      <a:pt x="4376" y="1"/>
                      <a:pt x="0" y="49"/>
                      <a:pt x="0" y="113"/>
                    </a:cubicBezTo>
                    <a:cubicBezTo>
                      <a:pt x="0" y="179"/>
                      <a:pt x="4373" y="226"/>
                      <a:pt x="9768" y="226"/>
                    </a:cubicBezTo>
                    <a:cubicBezTo>
                      <a:pt x="15165" y="226"/>
                      <a:pt x="19538" y="178"/>
                      <a:pt x="19538" y="113"/>
                    </a:cubicBezTo>
                    <a:cubicBezTo>
                      <a:pt x="19538" y="53"/>
                      <a:pt x="15162" y="1"/>
                      <a:pt x="976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9" name="Google Shape;879;p11"/>
              <p:cNvSpPr/>
              <p:nvPr/>
            </p:nvSpPr>
            <p:spPr>
              <a:xfrm>
                <a:off x="4937440" y="2761043"/>
                <a:ext cx="249634" cy="2888"/>
              </a:xfrm>
              <a:custGeom>
                <a:rect b="b" l="l" r="r" t="t"/>
                <a:pathLst>
                  <a:path extrusionOk="0" h="226" w="19537">
                    <a:moveTo>
                      <a:pt x="9768" y="1"/>
                    </a:moveTo>
                    <a:cubicBezTo>
                      <a:pt x="4376" y="1"/>
                      <a:pt x="0" y="53"/>
                      <a:pt x="0" y="113"/>
                    </a:cubicBezTo>
                    <a:cubicBezTo>
                      <a:pt x="0" y="175"/>
                      <a:pt x="4372" y="226"/>
                      <a:pt x="9768" y="226"/>
                    </a:cubicBezTo>
                    <a:cubicBezTo>
                      <a:pt x="15165" y="226"/>
                      <a:pt x="19536" y="175"/>
                      <a:pt x="19536" y="113"/>
                    </a:cubicBezTo>
                    <a:cubicBezTo>
                      <a:pt x="19536" y="49"/>
                      <a:pt x="15161" y="1"/>
                      <a:pt x="976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0" name="Google Shape;880;p11"/>
              <p:cNvSpPr/>
              <p:nvPr/>
            </p:nvSpPr>
            <p:spPr>
              <a:xfrm>
                <a:off x="4971006" y="2716258"/>
                <a:ext cx="249634" cy="2888"/>
              </a:xfrm>
              <a:custGeom>
                <a:rect b="b" l="l" r="r" t="t"/>
                <a:pathLst>
                  <a:path extrusionOk="0" h="226" w="19537">
                    <a:moveTo>
                      <a:pt x="9768" y="0"/>
                    </a:moveTo>
                    <a:cubicBezTo>
                      <a:pt x="4372" y="0"/>
                      <a:pt x="0" y="51"/>
                      <a:pt x="0" y="113"/>
                    </a:cubicBezTo>
                    <a:cubicBezTo>
                      <a:pt x="0" y="175"/>
                      <a:pt x="4376" y="226"/>
                      <a:pt x="9768" y="226"/>
                    </a:cubicBezTo>
                    <a:cubicBezTo>
                      <a:pt x="15161" y="226"/>
                      <a:pt x="19536" y="173"/>
                      <a:pt x="19536" y="113"/>
                    </a:cubicBezTo>
                    <a:cubicBezTo>
                      <a:pt x="19536" y="48"/>
                      <a:pt x="15165" y="0"/>
                      <a:pt x="976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1" name="Google Shape;881;p11"/>
              <p:cNvSpPr/>
              <p:nvPr/>
            </p:nvSpPr>
            <p:spPr>
              <a:xfrm>
                <a:off x="4991642" y="2675306"/>
                <a:ext cx="249634" cy="2888"/>
              </a:xfrm>
              <a:custGeom>
                <a:rect b="b" l="l" r="r" t="t"/>
                <a:pathLst>
                  <a:path extrusionOk="0" h="226" w="19537">
                    <a:moveTo>
                      <a:pt x="9769" y="0"/>
                    </a:moveTo>
                    <a:cubicBezTo>
                      <a:pt x="4376" y="0"/>
                      <a:pt x="0" y="53"/>
                      <a:pt x="0" y="113"/>
                    </a:cubicBezTo>
                    <a:cubicBezTo>
                      <a:pt x="0" y="175"/>
                      <a:pt x="4372" y="226"/>
                      <a:pt x="9769" y="226"/>
                    </a:cubicBezTo>
                    <a:cubicBezTo>
                      <a:pt x="15165" y="226"/>
                      <a:pt x="19537" y="173"/>
                      <a:pt x="19537" y="113"/>
                    </a:cubicBezTo>
                    <a:cubicBezTo>
                      <a:pt x="19537" y="53"/>
                      <a:pt x="15161" y="0"/>
                      <a:pt x="976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2" name="Google Shape;882;p11"/>
              <p:cNvSpPr/>
              <p:nvPr/>
            </p:nvSpPr>
            <p:spPr>
              <a:xfrm>
                <a:off x="5005454" y="2637880"/>
                <a:ext cx="249596" cy="2888"/>
              </a:xfrm>
              <a:custGeom>
                <a:rect b="b" l="l" r="r" t="t"/>
                <a:pathLst>
                  <a:path extrusionOk="0" h="226" w="19534">
                    <a:moveTo>
                      <a:pt x="9768" y="1"/>
                    </a:moveTo>
                    <a:cubicBezTo>
                      <a:pt x="4372" y="1"/>
                      <a:pt x="0" y="53"/>
                      <a:pt x="0" y="113"/>
                    </a:cubicBezTo>
                    <a:cubicBezTo>
                      <a:pt x="0" y="175"/>
                      <a:pt x="4376" y="226"/>
                      <a:pt x="9768" y="226"/>
                    </a:cubicBezTo>
                    <a:cubicBezTo>
                      <a:pt x="15161" y="226"/>
                      <a:pt x="19534" y="173"/>
                      <a:pt x="19534" y="113"/>
                    </a:cubicBezTo>
                    <a:cubicBezTo>
                      <a:pt x="19534" y="49"/>
                      <a:pt x="15165" y="1"/>
                      <a:pt x="976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3" name="Google Shape;883;p11"/>
              <p:cNvSpPr/>
              <p:nvPr/>
            </p:nvSpPr>
            <p:spPr>
              <a:xfrm>
                <a:off x="5039302" y="2588687"/>
                <a:ext cx="249647" cy="2888"/>
              </a:xfrm>
              <a:custGeom>
                <a:rect b="b" l="l" r="r" t="t"/>
                <a:pathLst>
                  <a:path extrusionOk="0" h="226" w="19538">
                    <a:moveTo>
                      <a:pt x="9769" y="0"/>
                    </a:moveTo>
                    <a:cubicBezTo>
                      <a:pt x="4377" y="0"/>
                      <a:pt x="1" y="48"/>
                      <a:pt x="1" y="113"/>
                    </a:cubicBezTo>
                    <a:cubicBezTo>
                      <a:pt x="1" y="177"/>
                      <a:pt x="4372" y="225"/>
                      <a:pt x="9769" y="225"/>
                    </a:cubicBezTo>
                    <a:cubicBezTo>
                      <a:pt x="15166" y="225"/>
                      <a:pt x="19537" y="177"/>
                      <a:pt x="19537" y="113"/>
                    </a:cubicBezTo>
                    <a:cubicBezTo>
                      <a:pt x="19537" y="53"/>
                      <a:pt x="15161" y="0"/>
                      <a:pt x="976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4" name="Google Shape;884;p11"/>
              <p:cNvSpPr/>
              <p:nvPr/>
            </p:nvSpPr>
            <p:spPr>
              <a:xfrm>
                <a:off x="5071220" y="2541628"/>
                <a:ext cx="249647" cy="2888"/>
              </a:xfrm>
              <a:custGeom>
                <a:rect b="b" l="l" r="r" t="t"/>
                <a:pathLst>
                  <a:path extrusionOk="0" h="226" w="19538">
                    <a:moveTo>
                      <a:pt x="9769" y="1"/>
                    </a:moveTo>
                    <a:cubicBezTo>
                      <a:pt x="4377" y="1"/>
                      <a:pt x="1" y="52"/>
                      <a:pt x="1" y="113"/>
                    </a:cubicBezTo>
                    <a:cubicBezTo>
                      <a:pt x="1" y="175"/>
                      <a:pt x="4372" y="226"/>
                      <a:pt x="9769" y="226"/>
                    </a:cubicBezTo>
                    <a:cubicBezTo>
                      <a:pt x="15166" y="226"/>
                      <a:pt x="19537" y="173"/>
                      <a:pt x="19537" y="113"/>
                    </a:cubicBezTo>
                    <a:cubicBezTo>
                      <a:pt x="19537" y="53"/>
                      <a:pt x="15161" y="1"/>
                      <a:pt x="976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5" name="Google Shape;885;p11"/>
              <p:cNvSpPr/>
              <p:nvPr/>
            </p:nvSpPr>
            <p:spPr>
              <a:xfrm>
                <a:off x="5068792" y="2496881"/>
                <a:ext cx="249762" cy="2888"/>
              </a:xfrm>
              <a:custGeom>
                <a:rect b="b" l="l" r="r" t="t"/>
                <a:pathLst>
                  <a:path extrusionOk="0" h="226" w="19547">
                    <a:moveTo>
                      <a:pt x="9770" y="1"/>
                    </a:moveTo>
                    <a:cubicBezTo>
                      <a:pt x="4373" y="1"/>
                      <a:pt x="0" y="53"/>
                      <a:pt x="0" y="113"/>
                    </a:cubicBezTo>
                    <a:cubicBezTo>
                      <a:pt x="0" y="175"/>
                      <a:pt x="4390" y="226"/>
                      <a:pt x="9782" y="226"/>
                    </a:cubicBezTo>
                    <a:cubicBezTo>
                      <a:pt x="15174" y="226"/>
                      <a:pt x="19547" y="173"/>
                      <a:pt x="19547" y="113"/>
                    </a:cubicBezTo>
                    <a:cubicBezTo>
                      <a:pt x="19547" y="49"/>
                      <a:pt x="15167" y="1"/>
                      <a:pt x="977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6" name="Google Shape;886;p11"/>
              <p:cNvSpPr/>
              <p:nvPr/>
            </p:nvSpPr>
            <p:spPr>
              <a:xfrm>
                <a:off x="4541682" y="2456006"/>
                <a:ext cx="418846" cy="454534"/>
              </a:xfrm>
              <a:custGeom>
                <a:rect b="b" l="l" r="r" t="t"/>
                <a:pathLst>
                  <a:path extrusionOk="0" h="35573" w="32780">
                    <a:moveTo>
                      <a:pt x="30736" y="1"/>
                    </a:moveTo>
                    <a:lnTo>
                      <a:pt x="30736" y="1"/>
                    </a:lnTo>
                    <a:cubicBezTo>
                      <a:pt x="30767" y="43"/>
                      <a:pt x="30804" y="82"/>
                      <a:pt x="30844" y="116"/>
                    </a:cubicBezTo>
                    <a:lnTo>
                      <a:pt x="31215" y="439"/>
                    </a:lnTo>
                    <a:lnTo>
                      <a:pt x="32632" y="1652"/>
                    </a:lnTo>
                    <a:lnTo>
                      <a:pt x="32632" y="1652"/>
                    </a:lnTo>
                    <a:cubicBezTo>
                      <a:pt x="29893" y="4532"/>
                      <a:pt x="24102" y="10706"/>
                      <a:pt x="17427" y="17861"/>
                    </a:cubicBezTo>
                    <a:cubicBezTo>
                      <a:pt x="12801" y="22935"/>
                      <a:pt x="8370" y="27286"/>
                      <a:pt x="5174" y="30452"/>
                    </a:cubicBezTo>
                    <a:lnTo>
                      <a:pt x="1379" y="34185"/>
                    </a:lnTo>
                    <a:lnTo>
                      <a:pt x="349" y="35206"/>
                    </a:lnTo>
                    <a:lnTo>
                      <a:pt x="84" y="35478"/>
                    </a:lnTo>
                    <a:cubicBezTo>
                      <a:pt x="26" y="35538"/>
                      <a:pt x="1" y="35572"/>
                      <a:pt x="1" y="35572"/>
                    </a:cubicBezTo>
                    <a:lnTo>
                      <a:pt x="100" y="35490"/>
                    </a:lnTo>
                    <a:lnTo>
                      <a:pt x="381" y="35240"/>
                    </a:lnTo>
                    <a:lnTo>
                      <a:pt x="1439" y="34250"/>
                    </a:lnTo>
                    <a:cubicBezTo>
                      <a:pt x="2353" y="33384"/>
                      <a:pt x="3667" y="32130"/>
                      <a:pt x="5282" y="30563"/>
                    </a:cubicBezTo>
                    <a:cubicBezTo>
                      <a:pt x="8508" y="27431"/>
                      <a:pt x="12965" y="23085"/>
                      <a:pt x="17592" y="18016"/>
                    </a:cubicBezTo>
                    <a:cubicBezTo>
                      <a:pt x="24297" y="10827"/>
                      <a:pt x="30078" y="4596"/>
                      <a:pt x="32745" y="1679"/>
                    </a:cubicBezTo>
                    <a:lnTo>
                      <a:pt x="32779" y="1640"/>
                    </a:lnTo>
                    <a:lnTo>
                      <a:pt x="32740" y="1605"/>
                    </a:lnTo>
                    <a:lnTo>
                      <a:pt x="31257" y="400"/>
                    </a:lnTo>
                    <a:lnTo>
                      <a:pt x="30870" y="94"/>
                    </a:lnTo>
                    <a:cubicBezTo>
                      <a:pt x="30829" y="58"/>
                      <a:pt x="30784" y="26"/>
                      <a:pt x="30736"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7" name="Google Shape;887;p11"/>
              <p:cNvSpPr/>
              <p:nvPr/>
            </p:nvSpPr>
            <p:spPr>
              <a:xfrm>
                <a:off x="4558600" y="2651923"/>
                <a:ext cx="313867" cy="221306"/>
              </a:xfrm>
              <a:custGeom>
                <a:rect b="b" l="l" r="r" t="t"/>
                <a:pathLst>
                  <a:path extrusionOk="0" h="17320" w="24564">
                    <a:moveTo>
                      <a:pt x="15250" y="0"/>
                    </a:moveTo>
                    <a:cubicBezTo>
                      <a:pt x="15250" y="0"/>
                      <a:pt x="11369" y="475"/>
                      <a:pt x="9865" y="927"/>
                    </a:cubicBezTo>
                    <a:cubicBezTo>
                      <a:pt x="9151" y="1138"/>
                      <a:pt x="5989" y="3894"/>
                      <a:pt x="5989" y="3894"/>
                    </a:cubicBezTo>
                    <a:lnTo>
                      <a:pt x="1311" y="3894"/>
                    </a:lnTo>
                    <a:lnTo>
                      <a:pt x="1" y="15123"/>
                    </a:lnTo>
                    <a:lnTo>
                      <a:pt x="3641" y="15395"/>
                    </a:lnTo>
                    <a:cubicBezTo>
                      <a:pt x="3641" y="15395"/>
                      <a:pt x="6983" y="17319"/>
                      <a:pt x="7582" y="17319"/>
                    </a:cubicBezTo>
                    <a:cubicBezTo>
                      <a:pt x="8182" y="17319"/>
                      <a:pt x="16472" y="17319"/>
                      <a:pt x="17227" y="16734"/>
                    </a:cubicBezTo>
                    <a:cubicBezTo>
                      <a:pt x="17981" y="16147"/>
                      <a:pt x="18234" y="14891"/>
                      <a:pt x="18234" y="14891"/>
                    </a:cubicBezTo>
                    <a:cubicBezTo>
                      <a:pt x="18234" y="14891"/>
                      <a:pt x="20663" y="12630"/>
                      <a:pt x="21504" y="11875"/>
                    </a:cubicBezTo>
                    <a:cubicBezTo>
                      <a:pt x="22343" y="11121"/>
                      <a:pt x="21331" y="9632"/>
                      <a:pt x="21331" y="9632"/>
                    </a:cubicBezTo>
                    <a:cubicBezTo>
                      <a:pt x="22337" y="8946"/>
                      <a:pt x="23295" y="8194"/>
                      <a:pt x="24200" y="7380"/>
                    </a:cubicBezTo>
                    <a:lnTo>
                      <a:pt x="24210" y="7370"/>
                    </a:lnTo>
                    <a:cubicBezTo>
                      <a:pt x="24553" y="7041"/>
                      <a:pt x="24563" y="6495"/>
                      <a:pt x="24234" y="6152"/>
                    </a:cubicBezTo>
                    <a:cubicBezTo>
                      <a:pt x="24137" y="6026"/>
                      <a:pt x="23933" y="5984"/>
                      <a:pt x="23702" y="5984"/>
                    </a:cubicBezTo>
                    <a:cubicBezTo>
                      <a:pt x="23493" y="5984"/>
                      <a:pt x="23261" y="6018"/>
                      <a:pt x="23067" y="6053"/>
                    </a:cubicBezTo>
                    <a:lnTo>
                      <a:pt x="16723" y="8270"/>
                    </a:lnTo>
                    <a:lnTo>
                      <a:pt x="15384" y="7840"/>
                    </a:lnTo>
                    <a:lnTo>
                      <a:pt x="16810" y="7409"/>
                    </a:lnTo>
                    <a:cubicBezTo>
                      <a:pt x="17313" y="7241"/>
                      <a:pt x="21676" y="5062"/>
                      <a:pt x="22308" y="4139"/>
                    </a:cubicBezTo>
                    <a:cubicBezTo>
                      <a:pt x="22942" y="3217"/>
                      <a:pt x="22727" y="2554"/>
                      <a:pt x="22107" y="2188"/>
                    </a:cubicBezTo>
                    <a:cubicBezTo>
                      <a:pt x="22045" y="2151"/>
                      <a:pt x="21954" y="2135"/>
                      <a:pt x="21839" y="2135"/>
                    </a:cubicBezTo>
                    <a:cubicBezTo>
                      <a:pt x="20571" y="2135"/>
                      <a:pt x="16391" y="4139"/>
                      <a:pt x="16391" y="4139"/>
                    </a:cubicBezTo>
                    <a:lnTo>
                      <a:pt x="11524" y="4139"/>
                    </a:lnTo>
                    <a:cubicBezTo>
                      <a:pt x="10856" y="4139"/>
                      <a:pt x="11985" y="3542"/>
                      <a:pt x="12600" y="2878"/>
                    </a:cubicBezTo>
                    <a:lnTo>
                      <a:pt x="15250" y="0"/>
                    </a:lnTo>
                    <a:close/>
                  </a:path>
                </a:pathLst>
              </a:custGeom>
              <a:solidFill>
                <a:srgbClr val="B788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8" name="Google Shape;888;p11"/>
              <p:cNvSpPr/>
              <p:nvPr/>
            </p:nvSpPr>
            <p:spPr>
              <a:xfrm>
                <a:off x="4760165" y="2774702"/>
                <a:ext cx="70621" cy="32302"/>
              </a:xfrm>
              <a:custGeom>
                <a:rect b="b" l="l" r="r" t="t"/>
                <a:pathLst>
                  <a:path extrusionOk="0" h="2528" w="5527">
                    <a:moveTo>
                      <a:pt x="5526" y="0"/>
                    </a:moveTo>
                    <a:lnTo>
                      <a:pt x="5526" y="0"/>
                    </a:lnTo>
                    <a:cubicBezTo>
                      <a:pt x="5245" y="116"/>
                      <a:pt x="4980" y="260"/>
                      <a:pt x="4729" y="431"/>
                    </a:cubicBezTo>
                    <a:cubicBezTo>
                      <a:pt x="4247" y="721"/>
                      <a:pt x="3593" y="1138"/>
                      <a:pt x="2874" y="1604"/>
                    </a:cubicBezTo>
                    <a:cubicBezTo>
                      <a:pt x="2548" y="1827"/>
                      <a:pt x="2200" y="2018"/>
                      <a:pt x="1835" y="2171"/>
                    </a:cubicBezTo>
                    <a:cubicBezTo>
                      <a:pt x="1539" y="2291"/>
                      <a:pt x="1224" y="2362"/>
                      <a:pt x="904" y="2378"/>
                    </a:cubicBezTo>
                    <a:cubicBezTo>
                      <a:pt x="726" y="2388"/>
                      <a:pt x="569" y="2390"/>
                      <a:pt x="438" y="2390"/>
                    </a:cubicBezTo>
                    <a:cubicBezTo>
                      <a:pt x="298" y="2390"/>
                      <a:pt x="187" y="2388"/>
                      <a:pt x="112" y="2388"/>
                    </a:cubicBezTo>
                    <a:cubicBezTo>
                      <a:pt x="40" y="2388"/>
                      <a:pt x="0" y="2390"/>
                      <a:pt x="0" y="2401"/>
                    </a:cubicBezTo>
                    <a:cubicBezTo>
                      <a:pt x="257" y="2485"/>
                      <a:pt x="526" y="2528"/>
                      <a:pt x="796" y="2528"/>
                    </a:cubicBezTo>
                    <a:cubicBezTo>
                      <a:pt x="834" y="2528"/>
                      <a:pt x="871" y="2527"/>
                      <a:pt x="909" y="2525"/>
                    </a:cubicBezTo>
                    <a:cubicBezTo>
                      <a:pt x="913" y="2525"/>
                      <a:pt x="917" y="2525"/>
                      <a:pt x="921" y="2525"/>
                    </a:cubicBezTo>
                    <a:cubicBezTo>
                      <a:pt x="1256" y="2525"/>
                      <a:pt x="1586" y="2465"/>
                      <a:pt x="1899" y="2348"/>
                    </a:cubicBezTo>
                    <a:cubicBezTo>
                      <a:pt x="2279" y="2197"/>
                      <a:pt x="2642" y="2005"/>
                      <a:pt x="2980" y="1775"/>
                    </a:cubicBezTo>
                    <a:cubicBezTo>
                      <a:pt x="3701" y="1306"/>
                      <a:pt x="4342" y="874"/>
                      <a:pt x="4803" y="553"/>
                    </a:cubicBezTo>
                    <a:cubicBezTo>
                      <a:pt x="5064" y="395"/>
                      <a:pt x="5305" y="211"/>
                      <a:pt x="5526" y="0"/>
                    </a:cubicBezTo>
                    <a:close/>
                  </a:path>
                </a:pathLst>
              </a:custGeom>
              <a:solidFill>
                <a:srgbClr val="AA65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9" name="Google Shape;889;p11"/>
              <p:cNvSpPr/>
              <p:nvPr/>
            </p:nvSpPr>
            <p:spPr>
              <a:xfrm>
                <a:off x="4755092" y="2825837"/>
                <a:ext cx="54164" cy="24443"/>
              </a:xfrm>
              <a:custGeom>
                <a:rect b="b" l="l" r="r" t="t"/>
                <a:pathLst>
                  <a:path extrusionOk="0" h="1913" w="4239">
                    <a:moveTo>
                      <a:pt x="4218" y="1"/>
                    </a:moveTo>
                    <a:cubicBezTo>
                      <a:pt x="3590" y="500"/>
                      <a:pt x="2937" y="967"/>
                      <a:pt x="2262" y="1400"/>
                    </a:cubicBezTo>
                    <a:cubicBezTo>
                      <a:pt x="1886" y="1630"/>
                      <a:pt x="1455" y="1749"/>
                      <a:pt x="1019" y="1749"/>
                    </a:cubicBezTo>
                    <a:cubicBezTo>
                      <a:pt x="904" y="1749"/>
                      <a:pt x="788" y="1741"/>
                      <a:pt x="672" y="1724"/>
                    </a:cubicBezTo>
                    <a:cubicBezTo>
                      <a:pt x="442" y="1671"/>
                      <a:pt x="217" y="1598"/>
                      <a:pt x="1" y="1503"/>
                    </a:cubicBezTo>
                    <a:lnTo>
                      <a:pt x="1" y="1503"/>
                    </a:lnTo>
                    <a:cubicBezTo>
                      <a:pt x="162" y="1694"/>
                      <a:pt x="387" y="1818"/>
                      <a:pt x="634" y="1856"/>
                    </a:cubicBezTo>
                    <a:cubicBezTo>
                      <a:pt x="803" y="1894"/>
                      <a:pt x="975" y="1913"/>
                      <a:pt x="1146" y="1913"/>
                    </a:cubicBezTo>
                    <a:cubicBezTo>
                      <a:pt x="1570" y="1913"/>
                      <a:pt x="1989" y="1797"/>
                      <a:pt x="2356" y="1572"/>
                    </a:cubicBezTo>
                    <a:cubicBezTo>
                      <a:pt x="2861" y="1286"/>
                      <a:pt x="3328" y="939"/>
                      <a:pt x="3748" y="538"/>
                    </a:cubicBezTo>
                    <a:cubicBezTo>
                      <a:pt x="4068" y="233"/>
                      <a:pt x="4239" y="17"/>
                      <a:pt x="4218" y="1"/>
                    </a:cubicBezTo>
                    <a:close/>
                  </a:path>
                </a:pathLst>
              </a:custGeom>
              <a:solidFill>
                <a:srgbClr val="AA65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0" name="Google Shape;890;p11"/>
              <p:cNvSpPr/>
              <p:nvPr/>
            </p:nvSpPr>
            <p:spPr>
              <a:xfrm>
                <a:off x="4725269" y="2750437"/>
                <a:ext cx="32698" cy="7143"/>
              </a:xfrm>
              <a:custGeom>
                <a:rect b="b" l="l" r="r" t="t"/>
                <a:pathLst>
                  <a:path extrusionOk="0" h="559" w="2559">
                    <a:moveTo>
                      <a:pt x="2559" y="0"/>
                    </a:moveTo>
                    <a:lnTo>
                      <a:pt x="2559" y="0"/>
                    </a:lnTo>
                    <a:cubicBezTo>
                      <a:pt x="2122" y="39"/>
                      <a:pt x="1689" y="119"/>
                      <a:pt x="1266" y="238"/>
                    </a:cubicBezTo>
                    <a:cubicBezTo>
                      <a:pt x="835" y="295"/>
                      <a:pt x="412" y="394"/>
                      <a:pt x="1" y="535"/>
                    </a:cubicBezTo>
                    <a:cubicBezTo>
                      <a:pt x="133" y="551"/>
                      <a:pt x="267" y="559"/>
                      <a:pt x="400" y="559"/>
                    </a:cubicBezTo>
                    <a:cubicBezTo>
                      <a:pt x="709" y="559"/>
                      <a:pt x="1017" y="516"/>
                      <a:pt x="1314" y="431"/>
                    </a:cubicBezTo>
                    <a:cubicBezTo>
                      <a:pt x="1754" y="373"/>
                      <a:pt x="2177" y="227"/>
                      <a:pt x="2559" y="0"/>
                    </a:cubicBezTo>
                    <a:close/>
                  </a:path>
                </a:pathLst>
              </a:custGeom>
              <a:solidFill>
                <a:srgbClr val="AA65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1" name="Google Shape;891;p11"/>
              <p:cNvSpPr/>
              <p:nvPr/>
            </p:nvSpPr>
            <p:spPr>
              <a:xfrm>
                <a:off x="4107554" y="1503558"/>
                <a:ext cx="212221" cy="280134"/>
              </a:xfrm>
              <a:custGeom>
                <a:rect b="b" l="l" r="r" t="t"/>
                <a:pathLst>
                  <a:path extrusionOk="0" h="21924" w="16609">
                    <a:moveTo>
                      <a:pt x="8353" y="1"/>
                    </a:moveTo>
                    <a:cubicBezTo>
                      <a:pt x="6791" y="1"/>
                      <a:pt x="5208" y="388"/>
                      <a:pt x="3748" y="1205"/>
                    </a:cubicBezTo>
                    <a:cubicBezTo>
                      <a:pt x="3709" y="1227"/>
                      <a:pt x="3670" y="1250"/>
                      <a:pt x="3632" y="1272"/>
                    </a:cubicBezTo>
                    <a:cubicBezTo>
                      <a:pt x="1775" y="2349"/>
                      <a:pt x="229" y="4287"/>
                      <a:pt x="354" y="6441"/>
                    </a:cubicBezTo>
                    <a:cubicBezTo>
                      <a:pt x="471" y="8465"/>
                      <a:pt x="1978" y="10098"/>
                      <a:pt x="3400" y="11540"/>
                    </a:cubicBezTo>
                    <a:cubicBezTo>
                      <a:pt x="1133" y="12483"/>
                      <a:pt x="1" y="15352"/>
                      <a:pt x="741" y="17686"/>
                    </a:cubicBezTo>
                    <a:cubicBezTo>
                      <a:pt x="1483" y="20021"/>
                      <a:pt x="3817" y="21670"/>
                      <a:pt x="6255" y="21894"/>
                    </a:cubicBezTo>
                    <a:cubicBezTo>
                      <a:pt x="6472" y="21914"/>
                      <a:pt x="6690" y="21924"/>
                      <a:pt x="6907" y="21924"/>
                    </a:cubicBezTo>
                    <a:cubicBezTo>
                      <a:pt x="9126" y="21924"/>
                      <a:pt x="11309" y="20907"/>
                      <a:pt x="12914" y="19354"/>
                    </a:cubicBezTo>
                    <a:cubicBezTo>
                      <a:pt x="14637" y="17592"/>
                      <a:pt x="15841" y="15389"/>
                      <a:pt x="16394" y="12988"/>
                    </a:cubicBezTo>
                    <a:lnTo>
                      <a:pt x="16608" y="4838"/>
                    </a:lnTo>
                    <a:cubicBezTo>
                      <a:pt x="14877" y="1743"/>
                      <a:pt x="11664" y="1"/>
                      <a:pt x="835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2" name="Google Shape;892;p11"/>
              <p:cNvSpPr/>
              <p:nvPr/>
            </p:nvSpPr>
            <p:spPr>
              <a:xfrm>
                <a:off x="4118670" y="1470158"/>
                <a:ext cx="180393" cy="166286"/>
              </a:xfrm>
              <a:custGeom>
                <a:rect b="b" l="l" r="r" t="t"/>
                <a:pathLst>
                  <a:path extrusionOk="0" h="13014" w="14118">
                    <a:moveTo>
                      <a:pt x="7604" y="0"/>
                    </a:moveTo>
                    <a:cubicBezTo>
                      <a:pt x="5569" y="0"/>
                      <a:pt x="3609" y="806"/>
                      <a:pt x="2159" y="2249"/>
                    </a:cubicBezTo>
                    <a:cubicBezTo>
                      <a:pt x="659" y="3834"/>
                      <a:pt x="0" y="6036"/>
                      <a:pt x="380" y="8184"/>
                    </a:cubicBezTo>
                    <a:cubicBezTo>
                      <a:pt x="543" y="9112"/>
                      <a:pt x="932" y="9984"/>
                      <a:pt x="1512" y="10726"/>
                    </a:cubicBezTo>
                    <a:cubicBezTo>
                      <a:pt x="2019" y="11365"/>
                      <a:pt x="2651" y="11895"/>
                      <a:pt x="3369" y="12281"/>
                    </a:cubicBezTo>
                    <a:cubicBezTo>
                      <a:pt x="4240" y="12763"/>
                      <a:pt x="5216" y="13013"/>
                      <a:pt x="6205" y="13013"/>
                    </a:cubicBezTo>
                    <a:cubicBezTo>
                      <a:pt x="6391" y="13013"/>
                      <a:pt x="6577" y="13004"/>
                      <a:pt x="6763" y="12987"/>
                    </a:cubicBezTo>
                    <a:cubicBezTo>
                      <a:pt x="7191" y="12950"/>
                      <a:pt x="7609" y="12844"/>
                      <a:pt x="8003" y="12673"/>
                    </a:cubicBezTo>
                    <a:lnTo>
                      <a:pt x="8003" y="12673"/>
                    </a:lnTo>
                    <a:cubicBezTo>
                      <a:pt x="7587" y="12776"/>
                      <a:pt x="7164" y="12851"/>
                      <a:pt x="6737" y="12898"/>
                    </a:cubicBezTo>
                    <a:cubicBezTo>
                      <a:pt x="6629" y="12904"/>
                      <a:pt x="6521" y="12907"/>
                      <a:pt x="6413" y="12907"/>
                    </a:cubicBezTo>
                    <a:cubicBezTo>
                      <a:pt x="4572" y="12907"/>
                      <a:pt x="2824" y="12065"/>
                      <a:pt x="1677" y="10610"/>
                    </a:cubicBezTo>
                    <a:cubicBezTo>
                      <a:pt x="1123" y="9891"/>
                      <a:pt x="755" y="9046"/>
                      <a:pt x="604" y="8151"/>
                    </a:cubicBezTo>
                    <a:cubicBezTo>
                      <a:pt x="243" y="6071"/>
                      <a:pt x="881" y="3943"/>
                      <a:pt x="2327" y="2405"/>
                    </a:cubicBezTo>
                    <a:cubicBezTo>
                      <a:pt x="3745" y="996"/>
                      <a:pt x="5660" y="211"/>
                      <a:pt x="7649" y="211"/>
                    </a:cubicBezTo>
                    <a:cubicBezTo>
                      <a:pt x="7757" y="211"/>
                      <a:pt x="7865" y="213"/>
                      <a:pt x="7973" y="218"/>
                    </a:cubicBezTo>
                    <a:cubicBezTo>
                      <a:pt x="9692" y="243"/>
                      <a:pt x="11340" y="904"/>
                      <a:pt x="12599" y="2073"/>
                    </a:cubicBezTo>
                    <a:cubicBezTo>
                      <a:pt x="13430" y="2878"/>
                      <a:pt x="13935" y="3960"/>
                      <a:pt x="14021" y="5113"/>
                    </a:cubicBezTo>
                    <a:cubicBezTo>
                      <a:pt x="14035" y="5536"/>
                      <a:pt x="13998" y="5961"/>
                      <a:pt x="13913" y="6375"/>
                    </a:cubicBezTo>
                    <a:cubicBezTo>
                      <a:pt x="13917" y="6375"/>
                      <a:pt x="13935" y="6350"/>
                      <a:pt x="13947" y="6297"/>
                    </a:cubicBezTo>
                    <a:cubicBezTo>
                      <a:pt x="13959" y="6246"/>
                      <a:pt x="13995" y="6168"/>
                      <a:pt x="14017" y="6062"/>
                    </a:cubicBezTo>
                    <a:cubicBezTo>
                      <a:pt x="14087" y="5751"/>
                      <a:pt x="14117" y="5431"/>
                      <a:pt x="14107" y="5113"/>
                    </a:cubicBezTo>
                    <a:cubicBezTo>
                      <a:pt x="14057" y="3924"/>
                      <a:pt x="13559" y="2798"/>
                      <a:pt x="12712" y="1960"/>
                    </a:cubicBezTo>
                    <a:cubicBezTo>
                      <a:pt x="11431" y="741"/>
                      <a:pt x="9741" y="45"/>
                      <a:pt x="7973" y="9"/>
                    </a:cubicBezTo>
                    <a:cubicBezTo>
                      <a:pt x="7850" y="3"/>
                      <a:pt x="7727" y="0"/>
                      <a:pt x="760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3" name="Google Shape;893;p11"/>
              <p:cNvSpPr/>
              <p:nvPr/>
            </p:nvSpPr>
            <p:spPr>
              <a:xfrm>
                <a:off x="4149260" y="1647918"/>
                <a:ext cx="107229" cy="21019"/>
              </a:xfrm>
              <a:custGeom>
                <a:rect b="b" l="l" r="r" t="t"/>
                <a:pathLst>
                  <a:path extrusionOk="0" h="1645" w="8392">
                    <a:moveTo>
                      <a:pt x="11" y="0"/>
                    </a:moveTo>
                    <a:cubicBezTo>
                      <a:pt x="10" y="0"/>
                      <a:pt x="10" y="0"/>
                      <a:pt x="9" y="1"/>
                    </a:cubicBezTo>
                    <a:cubicBezTo>
                      <a:pt x="0" y="14"/>
                      <a:pt x="92" y="95"/>
                      <a:pt x="268" y="238"/>
                    </a:cubicBezTo>
                    <a:cubicBezTo>
                      <a:pt x="521" y="432"/>
                      <a:pt x="792" y="606"/>
                      <a:pt x="1074" y="754"/>
                    </a:cubicBezTo>
                    <a:cubicBezTo>
                      <a:pt x="1493" y="978"/>
                      <a:pt x="1932" y="1161"/>
                      <a:pt x="2387" y="1302"/>
                    </a:cubicBezTo>
                    <a:cubicBezTo>
                      <a:pt x="2947" y="1472"/>
                      <a:pt x="3525" y="1580"/>
                      <a:pt x="4109" y="1625"/>
                    </a:cubicBezTo>
                    <a:cubicBezTo>
                      <a:pt x="4302" y="1638"/>
                      <a:pt x="4496" y="1644"/>
                      <a:pt x="4690" y="1644"/>
                    </a:cubicBezTo>
                    <a:cubicBezTo>
                      <a:pt x="5079" y="1644"/>
                      <a:pt x="5469" y="1618"/>
                      <a:pt x="5855" y="1565"/>
                    </a:cubicBezTo>
                    <a:cubicBezTo>
                      <a:pt x="6325" y="1494"/>
                      <a:pt x="6786" y="1379"/>
                      <a:pt x="7233" y="1220"/>
                    </a:cubicBezTo>
                    <a:cubicBezTo>
                      <a:pt x="7532" y="1115"/>
                      <a:pt x="7820" y="984"/>
                      <a:pt x="8095" y="828"/>
                    </a:cubicBezTo>
                    <a:cubicBezTo>
                      <a:pt x="8201" y="778"/>
                      <a:pt x="8302" y="715"/>
                      <a:pt x="8392" y="639"/>
                    </a:cubicBezTo>
                    <a:cubicBezTo>
                      <a:pt x="8390" y="636"/>
                      <a:pt x="8387" y="634"/>
                      <a:pt x="8381" y="634"/>
                    </a:cubicBezTo>
                    <a:cubicBezTo>
                      <a:pt x="8305" y="634"/>
                      <a:pt x="7875" y="854"/>
                      <a:pt x="7164" y="1070"/>
                    </a:cubicBezTo>
                    <a:cubicBezTo>
                      <a:pt x="6720" y="1202"/>
                      <a:pt x="6266" y="1299"/>
                      <a:pt x="5807" y="1358"/>
                    </a:cubicBezTo>
                    <a:cubicBezTo>
                      <a:pt x="5451" y="1404"/>
                      <a:pt x="5093" y="1427"/>
                      <a:pt x="4736" y="1427"/>
                    </a:cubicBezTo>
                    <a:cubicBezTo>
                      <a:pt x="3499" y="1427"/>
                      <a:pt x="2272" y="1150"/>
                      <a:pt x="1147" y="613"/>
                    </a:cubicBezTo>
                    <a:cubicBezTo>
                      <a:pt x="457" y="276"/>
                      <a:pt x="38" y="0"/>
                      <a:pt x="1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4" name="Google Shape;894;p11"/>
              <p:cNvSpPr/>
              <p:nvPr/>
            </p:nvSpPr>
            <p:spPr>
              <a:xfrm>
                <a:off x="4111949" y="1559536"/>
                <a:ext cx="155617" cy="37016"/>
              </a:xfrm>
              <a:custGeom>
                <a:rect b="b" l="l" r="r" t="t"/>
                <a:pathLst>
                  <a:path extrusionOk="0" h="2897" w="12179">
                    <a:moveTo>
                      <a:pt x="4043" y="1"/>
                    </a:moveTo>
                    <a:cubicBezTo>
                      <a:pt x="3757" y="1"/>
                      <a:pt x="3470" y="13"/>
                      <a:pt x="3185" y="36"/>
                    </a:cubicBezTo>
                    <a:cubicBezTo>
                      <a:pt x="2436" y="84"/>
                      <a:pt x="1712" y="328"/>
                      <a:pt x="1086" y="742"/>
                    </a:cubicBezTo>
                    <a:cubicBezTo>
                      <a:pt x="687" y="1051"/>
                      <a:pt x="373" y="1456"/>
                      <a:pt x="173" y="1922"/>
                    </a:cubicBezTo>
                    <a:cubicBezTo>
                      <a:pt x="91" y="2084"/>
                      <a:pt x="32" y="2258"/>
                      <a:pt x="1" y="2438"/>
                    </a:cubicBezTo>
                    <a:cubicBezTo>
                      <a:pt x="92" y="2284"/>
                      <a:pt x="175" y="2124"/>
                      <a:pt x="250" y="1961"/>
                    </a:cubicBezTo>
                    <a:cubicBezTo>
                      <a:pt x="466" y="1527"/>
                      <a:pt x="784" y="1153"/>
                      <a:pt x="1176" y="871"/>
                    </a:cubicBezTo>
                    <a:cubicBezTo>
                      <a:pt x="1787" y="494"/>
                      <a:pt x="2484" y="278"/>
                      <a:pt x="3201" y="242"/>
                    </a:cubicBezTo>
                    <a:cubicBezTo>
                      <a:pt x="3449" y="225"/>
                      <a:pt x="3698" y="216"/>
                      <a:pt x="3947" y="216"/>
                    </a:cubicBezTo>
                    <a:cubicBezTo>
                      <a:pt x="4581" y="216"/>
                      <a:pt x="5215" y="272"/>
                      <a:pt x="5842" y="385"/>
                    </a:cubicBezTo>
                    <a:cubicBezTo>
                      <a:pt x="7436" y="646"/>
                      <a:pt x="8981" y="1156"/>
                      <a:pt x="10417" y="1896"/>
                    </a:cubicBezTo>
                    <a:cubicBezTo>
                      <a:pt x="10982" y="2189"/>
                      <a:pt x="11413" y="2440"/>
                      <a:pt x="11710" y="2620"/>
                    </a:cubicBezTo>
                    <a:cubicBezTo>
                      <a:pt x="11854" y="2729"/>
                      <a:pt x="12012" y="2823"/>
                      <a:pt x="12178" y="2896"/>
                    </a:cubicBezTo>
                    <a:cubicBezTo>
                      <a:pt x="12049" y="2762"/>
                      <a:pt x="11905" y="2647"/>
                      <a:pt x="11747" y="2551"/>
                    </a:cubicBezTo>
                    <a:cubicBezTo>
                      <a:pt x="11348" y="2260"/>
                      <a:pt x="10931" y="1994"/>
                      <a:pt x="10498" y="1754"/>
                    </a:cubicBezTo>
                    <a:cubicBezTo>
                      <a:pt x="9063" y="963"/>
                      <a:pt x="7502" y="425"/>
                      <a:pt x="5885" y="165"/>
                    </a:cubicBezTo>
                    <a:cubicBezTo>
                      <a:pt x="5276" y="56"/>
                      <a:pt x="4660" y="1"/>
                      <a:pt x="4043"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5" name="Google Shape;895;p11"/>
              <p:cNvSpPr/>
              <p:nvPr/>
            </p:nvSpPr>
            <p:spPr>
              <a:xfrm>
                <a:off x="4125200" y="1693994"/>
                <a:ext cx="154851" cy="54828"/>
              </a:xfrm>
              <a:custGeom>
                <a:rect b="b" l="l" r="r" t="t"/>
                <a:pathLst>
                  <a:path extrusionOk="0" h="4291" w="12119">
                    <a:moveTo>
                      <a:pt x="1" y="1"/>
                    </a:moveTo>
                    <a:lnTo>
                      <a:pt x="1" y="155"/>
                    </a:lnTo>
                    <a:cubicBezTo>
                      <a:pt x="5" y="307"/>
                      <a:pt x="25" y="458"/>
                      <a:pt x="58" y="607"/>
                    </a:cubicBezTo>
                    <a:cubicBezTo>
                      <a:pt x="177" y="1159"/>
                      <a:pt x="423" y="1676"/>
                      <a:pt x="777" y="2116"/>
                    </a:cubicBezTo>
                    <a:cubicBezTo>
                      <a:pt x="1304" y="2764"/>
                      <a:pt x="1970" y="3287"/>
                      <a:pt x="2729" y="3639"/>
                    </a:cubicBezTo>
                    <a:cubicBezTo>
                      <a:pt x="3658" y="4066"/>
                      <a:pt x="4667" y="4286"/>
                      <a:pt x="5687" y="4289"/>
                    </a:cubicBezTo>
                    <a:cubicBezTo>
                      <a:pt x="5720" y="4290"/>
                      <a:pt x="5752" y="4290"/>
                      <a:pt x="5784" y="4290"/>
                    </a:cubicBezTo>
                    <a:cubicBezTo>
                      <a:pt x="6774" y="4290"/>
                      <a:pt x="7754" y="4089"/>
                      <a:pt x="8664" y="3699"/>
                    </a:cubicBezTo>
                    <a:cubicBezTo>
                      <a:pt x="9427" y="3371"/>
                      <a:pt x="10128" y="2917"/>
                      <a:pt x="10740" y="2356"/>
                    </a:cubicBezTo>
                    <a:cubicBezTo>
                      <a:pt x="11150" y="1978"/>
                      <a:pt x="11515" y="1553"/>
                      <a:pt x="11826" y="1090"/>
                    </a:cubicBezTo>
                    <a:cubicBezTo>
                      <a:pt x="11929" y="922"/>
                      <a:pt x="11997" y="798"/>
                      <a:pt x="12058" y="702"/>
                    </a:cubicBezTo>
                    <a:cubicBezTo>
                      <a:pt x="12118" y="607"/>
                      <a:pt x="12118" y="556"/>
                      <a:pt x="12118" y="556"/>
                    </a:cubicBezTo>
                    <a:lnTo>
                      <a:pt x="12118" y="556"/>
                    </a:lnTo>
                    <a:cubicBezTo>
                      <a:pt x="11682" y="1162"/>
                      <a:pt x="11180" y="1719"/>
                      <a:pt x="10623" y="2219"/>
                    </a:cubicBezTo>
                    <a:cubicBezTo>
                      <a:pt x="10014" y="2758"/>
                      <a:pt x="9322" y="3194"/>
                      <a:pt x="8573" y="3510"/>
                    </a:cubicBezTo>
                    <a:cubicBezTo>
                      <a:pt x="7681" y="3879"/>
                      <a:pt x="6725" y="4068"/>
                      <a:pt x="5761" y="4068"/>
                    </a:cubicBezTo>
                    <a:cubicBezTo>
                      <a:pt x="5735" y="4068"/>
                      <a:pt x="5709" y="4067"/>
                      <a:pt x="5683" y="4067"/>
                    </a:cubicBezTo>
                    <a:cubicBezTo>
                      <a:pt x="4692" y="4066"/>
                      <a:pt x="3712" y="3857"/>
                      <a:pt x="2807" y="3455"/>
                    </a:cubicBezTo>
                    <a:cubicBezTo>
                      <a:pt x="2071" y="3120"/>
                      <a:pt x="1418" y="2629"/>
                      <a:pt x="893" y="2017"/>
                    </a:cubicBezTo>
                    <a:cubicBezTo>
                      <a:pt x="541" y="1598"/>
                      <a:pt x="282" y="1111"/>
                      <a:pt x="132" y="586"/>
                    </a:cubicBezTo>
                    <a:cubicBezTo>
                      <a:pt x="28" y="215"/>
                      <a:pt x="1" y="1"/>
                      <a:pt x="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6" name="Google Shape;896;p11"/>
              <p:cNvSpPr/>
              <p:nvPr/>
            </p:nvSpPr>
            <p:spPr>
              <a:xfrm>
                <a:off x="4115425" y="1706707"/>
                <a:ext cx="175141" cy="80805"/>
              </a:xfrm>
              <a:custGeom>
                <a:rect b="b" l="l" r="r" t="t"/>
                <a:pathLst>
                  <a:path extrusionOk="0" h="6324" w="13707">
                    <a:moveTo>
                      <a:pt x="44" y="1"/>
                    </a:moveTo>
                    <a:cubicBezTo>
                      <a:pt x="26" y="62"/>
                      <a:pt x="17" y="125"/>
                      <a:pt x="14" y="190"/>
                    </a:cubicBezTo>
                    <a:cubicBezTo>
                      <a:pt x="0" y="375"/>
                      <a:pt x="0" y="561"/>
                      <a:pt x="14" y="745"/>
                    </a:cubicBezTo>
                    <a:cubicBezTo>
                      <a:pt x="50" y="1425"/>
                      <a:pt x="212" y="2092"/>
                      <a:pt x="491" y="2713"/>
                    </a:cubicBezTo>
                    <a:cubicBezTo>
                      <a:pt x="898" y="3646"/>
                      <a:pt x="1523" y="4465"/>
                      <a:pt x="2314" y="5105"/>
                    </a:cubicBezTo>
                    <a:cubicBezTo>
                      <a:pt x="3321" y="5848"/>
                      <a:pt x="4532" y="6265"/>
                      <a:pt x="5784" y="6301"/>
                    </a:cubicBezTo>
                    <a:cubicBezTo>
                      <a:pt x="5967" y="6316"/>
                      <a:pt x="6149" y="6323"/>
                      <a:pt x="6331" y="6323"/>
                    </a:cubicBezTo>
                    <a:cubicBezTo>
                      <a:pt x="7940" y="6323"/>
                      <a:pt x="9503" y="5755"/>
                      <a:pt x="10743" y="4711"/>
                    </a:cubicBezTo>
                    <a:cubicBezTo>
                      <a:pt x="11139" y="4402"/>
                      <a:pt x="11496" y="4096"/>
                      <a:pt x="11810" y="3808"/>
                    </a:cubicBezTo>
                    <a:cubicBezTo>
                      <a:pt x="12439" y="3234"/>
                      <a:pt x="12913" y="2727"/>
                      <a:pt x="13232" y="2373"/>
                    </a:cubicBezTo>
                    <a:cubicBezTo>
                      <a:pt x="13407" y="2197"/>
                      <a:pt x="13566" y="2006"/>
                      <a:pt x="13706" y="1801"/>
                    </a:cubicBezTo>
                    <a:lnTo>
                      <a:pt x="13706" y="1801"/>
                    </a:lnTo>
                    <a:cubicBezTo>
                      <a:pt x="13508" y="1961"/>
                      <a:pt x="13319" y="2134"/>
                      <a:pt x="13142" y="2317"/>
                    </a:cubicBezTo>
                    <a:cubicBezTo>
                      <a:pt x="12801" y="2653"/>
                      <a:pt x="12311" y="3135"/>
                      <a:pt x="11673" y="3691"/>
                    </a:cubicBezTo>
                    <a:cubicBezTo>
                      <a:pt x="11354" y="3953"/>
                      <a:pt x="10996" y="4251"/>
                      <a:pt x="10600" y="4552"/>
                    </a:cubicBezTo>
                    <a:cubicBezTo>
                      <a:pt x="10190" y="4886"/>
                      <a:pt x="9744" y="5174"/>
                      <a:pt x="9275" y="5414"/>
                    </a:cubicBezTo>
                    <a:cubicBezTo>
                      <a:pt x="8309" y="5860"/>
                      <a:pt x="7262" y="6091"/>
                      <a:pt x="6203" y="6091"/>
                    </a:cubicBezTo>
                    <a:cubicBezTo>
                      <a:pt x="6058" y="6091"/>
                      <a:pt x="5913" y="6086"/>
                      <a:pt x="5768" y="6078"/>
                    </a:cubicBezTo>
                    <a:cubicBezTo>
                      <a:pt x="4561" y="6043"/>
                      <a:pt x="3391" y="5647"/>
                      <a:pt x="2413" y="4941"/>
                    </a:cubicBezTo>
                    <a:cubicBezTo>
                      <a:pt x="1638" y="4329"/>
                      <a:pt x="1020" y="3544"/>
                      <a:pt x="604" y="2649"/>
                    </a:cubicBezTo>
                    <a:cubicBezTo>
                      <a:pt x="319" y="2047"/>
                      <a:pt x="138" y="1400"/>
                      <a:pt x="74" y="736"/>
                    </a:cubicBezTo>
                    <a:cubicBezTo>
                      <a:pt x="51" y="556"/>
                      <a:pt x="41" y="375"/>
                      <a:pt x="44" y="194"/>
                    </a:cubicBezTo>
                    <a:cubicBezTo>
                      <a:pt x="53" y="130"/>
                      <a:pt x="53" y="64"/>
                      <a:pt x="44"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7" name="Google Shape;897;p11"/>
              <p:cNvSpPr/>
              <p:nvPr/>
            </p:nvSpPr>
            <p:spPr>
              <a:xfrm>
                <a:off x="4258903" y="1547487"/>
                <a:ext cx="108558" cy="166389"/>
              </a:xfrm>
              <a:custGeom>
                <a:rect b="b" l="l" r="r" t="t"/>
                <a:pathLst>
                  <a:path extrusionOk="0" h="13022" w="8496">
                    <a:moveTo>
                      <a:pt x="4396" y="0"/>
                    </a:moveTo>
                    <a:cubicBezTo>
                      <a:pt x="4325" y="0"/>
                      <a:pt x="4253" y="3"/>
                      <a:pt x="4182" y="10"/>
                    </a:cubicBezTo>
                    <a:cubicBezTo>
                      <a:pt x="3079" y="184"/>
                      <a:pt x="2115" y="849"/>
                      <a:pt x="1560" y="1819"/>
                    </a:cubicBezTo>
                    <a:cubicBezTo>
                      <a:pt x="1018" y="2781"/>
                      <a:pt x="661" y="3835"/>
                      <a:pt x="505" y="4927"/>
                    </a:cubicBezTo>
                    <a:cubicBezTo>
                      <a:pt x="168" y="6736"/>
                      <a:pt x="0" y="8667"/>
                      <a:pt x="719" y="10354"/>
                    </a:cubicBezTo>
                    <a:cubicBezTo>
                      <a:pt x="1345" y="11825"/>
                      <a:pt x="2841" y="13021"/>
                      <a:pt x="4389" y="13021"/>
                    </a:cubicBezTo>
                    <a:cubicBezTo>
                      <a:pt x="4619" y="13021"/>
                      <a:pt x="4849" y="12995"/>
                      <a:pt x="5079" y="12939"/>
                    </a:cubicBezTo>
                    <a:cubicBezTo>
                      <a:pt x="6853" y="12508"/>
                      <a:pt x="7848" y="10566"/>
                      <a:pt x="8115" y="8757"/>
                    </a:cubicBezTo>
                    <a:cubicBezTo>
                      <a:pt x="8495" y="6050"/>
                      <a:pt x="7769" y="3306"/>
                      <a:pt x="6099" y="1141"/>
                    </a:cubicBezTo>
                    <a:lnTo>
                      <a:pt x="6099" y="1141"/>
                    </a:lnTo>
                    <a:lnTo>
                      <a:pt x="6728" y="1637"/>
                    </a:lnTo>
                    <a:cubicBezTo>
                      <a:pt x="6491" y="639"/>
                      <a:pt x="5428" y="0"/>
                      <a:pt x="439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8" name="Google Shape;898;p11"/>
              <p:cNvSpPr/>
              <p:nvPr/>
            </p:nvSpPr>
            <p:spPr>
              <a:xfrm>
                <a:off x="4262200" y="1663328"/>
                <a:ext cx="43111" cy="8395"/>
              </a:xfrm>
              <a:custGeom>
                <a:rect b="b" l="l" r="r" t="t"/>
                <a:pathLst>
                  <a:path extrusionOk="0" h="657" w="3374">
                    <a:moveTo>
                      <a:pt x="60" y="0"/>
                    </a:moveTo>
                    <a:lnTo>
                      <a:pt x="60" y="0"/>
                    </a:lnTo>
                    <a:cubicBezTo>
                      <a:pt x="0" y="5"/>
                      <a:pt x="116" y="242"/>
                      <a:pt x="431" y="366"/>
                    </a:cubicBezTo>
                    <a:cubicBezTo>
                      <a:pt x="818" y="527"/>
                      <a:pt x="1231" y="619"/>
                      <a:pt x="1650" y="638"/>
                    </a:cubicBezTo>
                    <a:cubicBezTo>
                      <a:pt x="1756" y="651"/>
                      <a:pt x="1862" y="657"/>
                      <a:pt x="1968" y="657"/>
                    </a:cubicBezTo>
                    <a:cubicBezTo>
                      <a:pt x="2461" y="657"/>
                      <a:pt x="2947" y="523"/>
                      <a:pt x="3373" y="267"/>
                    </a:cubicBezTo>
                    <a:lnTo>
                      <a:pt x="3373" y="267"/>
                    </a:lnTo>
                    <a:cubicBezTo>
                      <a:pt x="2809" y="356"/>
                      <a:pt x="2239" y="405"/>
                      <a:pt x="1668" y="414"/>
                    </a:cubicBezTo>
                    <a:cubicBezTo>
                      <a:pt x="1270" y="393"/>
                      <a:pt x="876" y="329"/>
                      <a:pt x="491" y="221"/>
                    </a:cubicBezTo>
                    <a:cubicBezTo>
                      <a:pt x="337" y="171"/>
                      <a:pt x="191" y="98"/>
                      <a:pt x="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9" name="Google Shape;899;p11"/>
              <p:cNvSpPr/>
              <p:nvPr/>
            </p:nvSpPr>
            <p:spPr>
              <a:xfrm>
                <a:off x="4263746" y="1623232"/>
                <a:ext cx="52733" cy="3782"/>
              </a:xfrm>
              <a:custGeom>
                <a:rect b="b" l="l" r="r" t="t"/>
                <a:pathLst>
                  <a:path extrusionOk="0" h="296" w="4127">
                    <a:moveTo>
                      <a:pt x="1262" y="0"/>
                    </a:moveTo>
                    <a:cubicBezTo>
                      <a:pt x="840" y="0"/>
                      <a:pt x="419" y="28"/>
                      <a:pt x="1" y="82"/>
                    </a:cubicBezTo>
                    <a:cubicBezTo>
                      <a:pt x="604" y="202"/>
                      <a:pt x="1217" y="262"/>
                      <a:pt x="1831" y="262"/>
                    </a:cubicBezTo>
                    <a:cubicBezTo>
                      <a:pt x="1907" y="262"/>
                      <a:pt x="1983" y="261"/>
                      <a:pt x="2059" y="259"/>
                    </a:cubicBezTo>
                    <a:cubicBezTo>
                      <a:pt x="2332" y="283"/>
                      <a:pt x="2605" y="295"/>
                      <a:pt x="2878" y="295"/>
                    </a:cubicBezTo>
                    <a:cubicBezTo>
                      <a:pt x="3296" y="295"/>
                      <a:pt x="3713" y="267"/>
                      <a:pt x="4126" y="211"/>
                    </a:cubicBezTo>
                    <a:cubicBezTo>
                      <a:pt x="3504" y="93"/>
                      <a:pt x="2874" y="32"/>
                      <a:pt x="2241" y="32"/>
                    </a:cubicBezTo>
                    <a:cubicBezTo>
                      <a:pt x="2183" y="32"/>
                      <a:pt x="2126" y="33"/>
                      <a:pt x="2068" y="34"/>
                    </a:cubicBezTo>
                    <a:cubicBezTo>
                      <a:pt x="1800" y="12"/>
                      <a:pt x="1531" y="0"/>
                      <a:pt x="126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0" name="Google Shape;900;p11"/>
              <p:cNvSpPr/>
              <p:nvPr/>
            </p:nvSpPr>
            <p:spPr>
              <a:xfrm>
                <a:off x="4272537" y="1578191"/>
                <a:ext cx="35138" cy="4855"/>
              </a:xfrm>
              <a:custGeom>
                <a:rect b="b" l="l" r="r" t="t"/>
                <a:pathLst>
                  <a:path extrusionOk="0" h="380" w="2750">
                    <a:moveTo>
                      <a:pt x="1161" y="1"/>
                    </a:moveTo>
                    <a:cubicBezTo>
                      <a:pt x="891" y="1"/>
                      <a:pt x="623" y="46"/>
                      <a:pt x="367" y="135"/>
                    </a:cubicBezTo>
                    <a:cubicBezTo>
                      <a:pt x="122" y="234"/>
                      <a:pt x="0" y="340"/>
                      <a:pt x="18" y="372"/>
                    </a:cubicBezTo>
                    <a:cubicBezTo>
                      <a:pt x="22" y="377"/>
                      <a:pt x="29" y="380"/>
                      <a:pt x="40" y="380"/>
                    </a:cubicBezTo>
                    <a:cubicBezTo>
                      <a:pt x="91" y="380"/>
                      <a:pt x="222" y="332"/>
                      <a:pt x="415" y="289"/>
                    </a:cubicBezTo>
                    <a:cubicBezTo>
                      <a:pt x="634" y="245"/>
                      <a:pt x="859" y="222"/>
                      <a:pt x="1083" y="222"/>
                    </a:cubicBezTo>
                    <a:cubicBezTo>
                      <a:pt x="1176" y="222"/>
                      <a:pt x="1269" y="226"/>
                      <a:pt x="1362" y="234"/>
                    </a:cubicBezTo>
                    <a:cubicBezTo>
                      <a:pt x="1895" y="295"/>
                      <a:pt x="2372" y="349"/>
                      <a:pt x="2603" y="349"/>
                    </a:cubicBezTo>
                    <a:cubicBezTo>
                      <a:pt x="2696" y="349"/>
                      <a:pt x="2749" y="340"/>
                      <a:pt x="2749" y="319"/>
                    </a:cubicBezTo>
                    <a:cubicBezTo>
                      <a:pt x="2315" y="130"/>
                      <a:pt x="1848" y="25"/>
                      <a:pt x="1376" y="10"/>
                    </a:cubicBezTo>
                    <a:cubicBezTo>
                      <a:pt x="1304" y="4"/>
                      <a:pt x="1233" y="1"/>
                      <a:pt x="116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1" name="Google Shape;901;p11"/>
              <p:cNvSpPr/>
              <p:nvPr/>
            </p:nvSpPr>
            <p:spPr>
              <a:xfrm>
                <a:off x="4355936" y="1311832"/>
                <a:ext cx="403948" cy="327462"/>
              </a:xfrm>
              <a:custGeom>
                <a:rect b="b" l="l" r="r" t="t"/>
                <a:pathLst>
                  <a:path extrusionOk="0" h="25628" w="31614">
                    <a:moveTo>
                      <a:pt x="20191" y="0"/>
                    </a:moveTo>
                    <a:cubicBezTo>
                      <a:pt x="17322" y="0"/>
                      <a:pt x="14454" y="1105"/>
                      <a:pt x="12280" y="3309"/>
                    </a:cubicBezTo>
                    <a:cubicBezTo>
                      <a:pt x="11160" y="4450"/>
                      <a:pt x="10269" y="5841"/>
                      <a:pt x="8942" y="6733"/>
                    </a:cubicBezTo>
                    <a:cubicBezTo>
                      <a:pt x="7442" y="7740"/>
                      <a:pt x="5577" y="7968"/>
                      <a:pt x="3898" y="8648"/>
                    </a:cubicBezTo>
                    <a:cubicBezTo>
                      <a:pt x="2218" y="9330"/>
                      <a:pt x="547" y="10725"/>
                      <a:pt x="598" y="12526"/>
                    </a:cubicBezTo>
                    <a:lnTo>
                      <a:pt x="1" y="23163"/>
                    </a:lnTo>
                    <a:cubicBezTo>
                      <a:pt x="55" y="24664"/>
                      <a:pt x="1616" y="25628"/>
                      <a:pt x="3137" y="25628"/>
                    </a:cubicBezTo>
                    <a:cubicBezTo>
                      <a:pt x="3502" y="25628"/>
                      <a:pt x="3865" y="25572"/>
                      <a:pt x="4204" y="25456"/>
                    </a:cubicBezTo>
                    <a:cubicBezTo>
                      <a:pt x="5957" y="24852"/>
                      <a:pt x="7115" y="23214"/>
                      <a:pt x="8045" y="21608"/>
                    </a:cubicBezTo>
                    <a:cubicBezTo>
                      <a:pt x="8976" y="20002"/>
                      <a:pt x="9845" y="18266"/>
                      <a:pt x="11361" y="17199"/>
                    </a:cubicBezTo>
                    <a:cubicBezTo>
                      <a:pt x="12601" y="16326"/>
                      <a:pt x="14059" y="16032"/>
                      <a:pt x="15579" y="16032"/>
                    </a:cubicBezTo>
                    <a:cubicBezTo>
                      <a:pt x="17143" y="16032"/>
                      <a:pt x="18773" y="16344"/>
                      <a:pt x="20299" y="16656"/>
                    </a:cubicBezTo>
                    <a:cubicBezTo>
                      <a:pt x="21658" y="16933"/>
                      <a:pt x="23114" y="17175"/>
                      <a:pt x="24518" y="17175"/>
                    </a:cubicBezTo>
                    <a:cubicBezTo>
                      <a:pt x="26227" y="17175"/>
                      <a:pt x="27860" y="16817"/>
                      <a:pt x="29150" y="15729"/>
                    </a:cubicBezTo>
                    <a:cubicBezTo>
                      <a:pt x="31175" y="14008"/>
                      <a:pt x="31614" y="10992"/>
                      <a:pt x="30968" y="8408"/>
                    </a:cubicBezTo>
                    <a:cubicBezTo>
                      <a:pt x="30473" y="6433"/>
                      <a:pt x="29445" y="4631"/>
                      <a:pt x="27994" y="3202"/>
                    </a:cubicBezTo>
                    <a:cubicBezTo>
                      <a:pt x="25830" y="1066"/>
                      <a:pt x="23009" y="0"/>
                      <a:pt x="2019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2" name="Google Shape;902;p11"/>
              <p:cNvSpPr/>
              <p:nvPr/>
            </p:nvSpPr>
            <p:spPr>
              <a:xfrm>
                <a:off x="4285442" y="1380958"/>
                <a:ext cx="547695" cy="545216"/>
              </a:xfrm>
              <a:custGeom>
                <a:rect b="b" l="l" r="r" t="t"/>
                <a:pathLst>
                  <a:path extrusionOk="0" h="42670" w="42864">
                    <a:moveTo>
                      <a:pt x="27147" y="1"/>
                    </a:moveTo>
                    <a:cubicBezTo>
                      <a:pt x="26663" y="1"/>
                      <a:pt x="26173" y="28"/>
                      <a:pt x="25680" y="85"/>
                    </a:cubicBezTo>
                    <a:cubicBezTo>
                      <a:pt x="24276" y="244"/>
                      <a:pt x="22910" y="635"/>
                      <a:pt x="21634" y="1242"/>
                    </a:cubicBezTo>
                    <a:lnTo>
                      <a:pt x="6237" y="8107"/>
                    </a:lnTo>
                    <a:cubicBezTo>
                      <a:pt x="6435" y="9623"/>
                      <a:pt x="5340" y="10974"/>
                      <a:pt x="4251" y="12043"/>
                    </a:cubicBezTo>
                    <a:cubicBezTo>
                      <a:pt x="3161" y="13112"/>
                      <a:pt x="1933" y="14244"/>
                      <a:pt x="1739" y="15755"/>
                    </a:cubicBezTo>
                    <a:cubicBezTo>
                      <a:pt x="1515" y="17527"/>
                      <a:pt x="2803" y="19266"/>
                      <a:pt x="2428" y="21006"/>
                    </a:cubicBezTo>
                    <a:cubicBezTo>
                      <a:pt x="2191" y="22113"/>
                      <a:pt x="1334" y="22965"/>
                      <a:pt x="813" y="23970"/>
                    </a:cubicBezTo>
                    <a:cubicBezTo>
                      <a:pt x="116" y="25415"/>
                      <a:pt x="1" y="27074"/>
                      <a:pt x="490" y="28604"/>
                    </a:cubicBezTo>
                    <a:cubicBezTo>
                      <a:pt x="921" y="30129"/>
                      <a:pt x="1654" y="33532"/>
                      <a:pt x="2712" y="34717"/>
                    </a:cubicBezTo>
                    <a:cubicBezTo>
                      <a:pt x="5642" y="37989"/>
                      <a:pt x="10302" y="40814"/>
                      <a:pt x="14583" y="41798"/>
                    </a:cubicBezTo>
                    <a:cubicBezTo>
                      <a:pt x="17405" y="42445"/>
                      <a:pt x="20299" y="42669"/>
                      <a:pt x="23199" y="42669"/>
                    </a:cubicBezTo>
                    <a:cubicBezTo>
                      <a:pt x="24699" y="42669"/>
                      <a:pt x="26200" y="42609"/>
                      <a:pt x="27694" y="42517"/>
                    </a:cubicBezTo>
                    <a:cubicBezTo>
                      <a:pt x="31282" y="42297"/>
                      <a:pt x="35409" y="42460"/>
                      <a:pt x="38402" y="37525"/>
                    </a:cubicBezTo>
                    <a:cubicBezTo>
                      <a:pt x="39948" y="34967"/>
                      <a:pt x="40719" y="31569"/>
                      <a:pt x="41541" y="28695"/>
                    </a:cubicBezTo>
                    <a:cubicBezTo>
                      <a:pt x="42248" y="26218"/>
                      <a:pt x="42864" y="23570"/>
                      <a:pt x="42124" y="21102"/>
                    </a:cubicBezTo>
                    <a:cubicBezTo>
                      <a:pt x="41693" y="19663"/>
                      <a:pt x="40831" y="18388"/>
                      <a:pt x="40400" y="16950"/>
                    </a:cubicBezTo>
                    <a:cubicBezTo>
                      <a:pt x="39870" y="15153"/>
                      <a:pt x="40064" y="13229"/>
                      <a:pt x="39849" y="11351"/>
                    </a:cubicBezTo>
                    <a:cubicBezTo>
                      <a:pt x="39104" y="4820"/>
                      <a:pt x="33567" y="1"/>
                      <a:pt x="2714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3" name="Google Shape;903;p11"/>
              <p:cNvSpPr/>
              <p:nvPr/>
            </p:nvSpPr>
            <p:spPr>
              <a:xfrm>
                <a:off x="4443091" y="2009624"/>
                <a:ext cx="307" cy="2044"/>
              </a:xfrm>
              <a:custGeom>
                <a:rect b="b" l="l" r="r" t="t"/>
                <a:pathLst>
                  <a:path extrusionOk="0" h="160" w="24">
                    <a:moveTo>
                      <a:pt x="1" y="0"/>
                    </a:moveTo>
                    <a:cubicBezTo>
                      <a:pt x="1" y="0"/>
                      <a:pt x="1" y="107"/>
                      <a:pt x="23" y="159"/>
                    </a:cubicBezTo>
                    <a:lnTo>
                      <a:pt x="1" y="0"/>
                    </a:lnTo>
                    <a:close/>
                  </a:path>
                </a:pathLst>
              </a:custGeom>
              <a:solidFill>
                <a:srgbClr val="B788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4" name="Google Shape;904;p11"/>
              <p:cNvSpPr/>
              <p:nvPr/>
            </p:nvSpPr>
            <p:spPr>
              <a:xfrm>
                <a:off x="4419632" y="1424044"/>
                <a:ext cx="360900" cy="690560"/>
              </a:xfrm>
              <a:custGeom>
                <a:rect b="b" l="l" r="r" t="t"/>
                <a:pathLst>
                  <a:path extrusionOk="0" h="54045" w="28245">
                    <a:moveTo>
                      <a:pt x="19376" y="0"/>
                    </a:moveTo>
                    <a:cubicBezTo>
                      <a:pt x="19170" y="0"/>
                      <a:pt x="18960" y="12"/>
                      <a:pt x="18748" y="35"/>
                    </a:cubicBezTo>
                    <a:lnTo>
                      <a:pt x="2729" y="4122"/>
                    </a:lnTo>
                    <a:cubicBezTo>
                      <a:pt x="1170" y="4289"/>
                      <a:pt x="1" y="5622"/>
                      <a:pt x="38" y="7189"/>
                    </a:cubicBezTo>
                    <a:lnTo>
                      <a:pt x="1795" y="44968"/>
                    </a:lnTo>
                    <a:cubicBezTo>
                      <a:pt x="1820" y="45609"/>
                      <a:pt x="1966" y="46241"/>
                      <a:pt x="2227" y="46828"/>
                    </a:cubicBezTo>
                    <a:cubicBezTo>
                      <a:pt x="3222" y="49020"/>
                      <a:pt x="6153" y="54045"/>
                      <a:pt x="12114" y="54045"/>
                    </a:cubicBezTo>
                    <a:cubicBezTo>
                      <a:pt x="13275" y="54045"/>
                      <a:pt x="14551" y="53854"/>
                      <a:pt x="15949" y="53415"/>
                    </a:cubicBezTo>
                    <a:cubicBezTo>
                      <a:pt x="18051" y="52756"/>
                      <a:pt x="19012" y="50456"/>
                      <a:pt x="19425" y="48095"/>
                    </a:cubicBezTo>
                    <a:cubicBezTo>
                      <a:pt x="19425" y="47815"/>
                      <a:pt x="19542" y="47565"/>
                      <a:pt x="19546" y="47297"/>
                    </a:cubicBezTo>
                    <a:cubicBezTo>
                      <a:pt x="19752" y="45537"/>
                      <a:pt x="19774" y="43758"/>
                      <a:pt x="19611" y="41992"/>
                    </a:cubicBezTo>
                    <a:cubicBezTo>
                      <a:pt x="19640" y="38946"/>
                      <a:pt x="19637" y="37655"/>
                      <a:pt x="19636" y="37624"/>
                    </a:cubicBezTo>
                    <a:lnTo>
                      <a:pt x="19636" y="37624"/>
                    </a:lnTo>
                    <a:cubicBezTo>
                      <a:pt x="19636" y="37624"/>
                      <a:pt x="19637" y="37624"/>
                      <a:pt x="19639" y="37624"/>
                    </a:cubicBezTo>
                    <a:cubicBezTo>
                      <a:pt x="19799" y="37624"/>
                      <a:pt x="26230" y="36411"/>
                      <a:pt x="27561" y="27929"/>
                    </a:cubicBezTo>
                    <a:cubicBezTo>
                      <a:pt x="28244" y="23660"/>
                      <a:pt x="28011" y="16660"/>
                      <a:pt x="27642" y="10941"/>
                    </a:cubicBezTo>
                    <a:cubicBezTo>
                      <a:pt x="27320" y="6006"/>
                      <a:pt x="24156" y="0"/>
                      <a:pt x="19376" y="0"/>
                    </a:cubicBezTo>
                    <a:close/>
                  </a:path>
                </a:pathLst>
              </a:custGeom>
              <a:solidFill>
                <a:srgbClr val="B788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5" name="Google Shape;905;p11"/>
              <p:cNvSpPr/>
              <p:nvPr/>
            </p:nvSpPr>
            <p:spPr>
              <a:xfrm>
                <a:off x="4711687" y="1622670"/>
                <a:ext cx="28277" cy="26961"/>
              </a:xfrm>
              <a:custGeom>
                <a:rect b="b" l="l" r="r" t="t"/>
                <a:pathLst>
                  <a:path extrusionOk="0" h="2110" w="2213">
                    <a:moveTo>
                      <a:pt x="1152" y="1"/>
                    </a:moveTo>
                    <a:cubicBezTo>
                      <a:pt x="1123" y="1"/>
                      <a:pt x="1093" y="2"/>
                      <a:pt x="1064" y="4"/>
                    </a:cubicBezTo>
                    <a:cubicBezTo>
                      <a:pt x="469" y="28"/>
                      <a:pt x="1" y="521"/>
                      <a:pt x="8" y="1115"/>
                    </a:cubicBezTo>
                    <a:cubicBezTo>
                      <a:pt x="8" y="1126"/>
                      <a:pt x="10" y="1136"/>
                      <a:pt x="10" y="1147"/>
                    </a:cubicBezTo>
                    <a:cubicBezTo>
                      <a:pt x="55" y="1694"/>
                      <a:pt x="515" y="2110"/>
                      <a:pt x="1054" y="2110"/>
                    </a:cubicBezTo>
                    <a:cubicBezTo>
                      <a:pt x="1084" y="2110"/>
                      <a:pt x="1114" y="2108"/>
                      <a:pt x="1145" y="2106"/>
                    </a:cubicBezTo>
                    <a:cubicBezTo>
                      <a:pt x="1742" y="2085"/>
                      <a:pt x="2212" y="1592"/>
                      <a:pt x="2205" y="995"/>
                    </a:cubicBezTo>
                    <a:cubicBezTo>
                      <a:pt x="2205" y="987"/>
                      <a:pt x="2203" y="977"/>
                      <a:pt x="2203" y="968"/>
                    </a:cubicBezTo>
                    <a:cubicBezTo>
                      <a:pt x="2156" y="417"/>
                      <a:pt x="1695" y="1"/>
                      <a:pt x="115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6" name="Google Shape;906;p11"/>
              <p:cNvSpPr/>
              <p:nvPr/>
            </p:nvSpPr>
            <p:spPr>
              <a:xfrm>
                <a:off x="4697299" y="1595645"/>
                <a:ext cx="57103" cy="15026"/>
              </a:xfrm>
              <a:custGeom>
                <a:rect b="b" l="l" r="r" t="t"/>
                <a:pathLst>
                  <a:path extrusionOk="0" h="1176" w="4469">
                    <a:moveTo>
                      <a:pt x="2291" y="1"/>
                    </a:moveTo>
                    <a:cubicBezTo>
                      <a:pt x="2282" y="1"/>
                      <a:pt x="2273" y="1"/>
                      <a:pt x="2263" y="1"/>
                    </a:cubicBezTo>
                    <a:cubicBezTo>
                      <a:pt x="2258" y="1"/>
                      <a:pt x="2253" y="1"/>
                      <a:pt x="2249" y="1"/>
                    </a:cubicBezTo>
                    <a:cubicBezTo>
                      <a:pt x="1631" y="1"/>
                      <a:pt x="1027" y="190"/>
                      <a:pt x="519" y="543"/>
                    </a:cubicBezTo>
                    <a:cubicBezTo>
                      <a:pt x="144" y="819"/>
                      <a:pt x="1" y="1077"/>
                      <a:pt x="66" y="1142"/>
                    </a:cubicBezTo>
                    <a:cubicBezTo>
                      <a:pt x="80" y="1158"/>
                      <a:pt x="103" y="1165"/>
                      <a:pt x="134" y="1165"/>
                    </a:cubicBezTo>
                    <a:cubicBezTo>
                      <a:pt x="389" y="1165"/>
                      <a:pt x="1194" y="690"/>
                      <a:pt x="2245" y="686"/>
                    </a:cubicBezTo>
                    <a:cubicBezTo>
                      <a:pt x="2250" y="686"/>
                      <a:pt x="2254" y="686"/>
                      <a:pt x="2258" y="686"/>
                    </a:cubicBezTo>
                    <a:cubicBezTo>
                      <a:pt x="3309" y="686"/>
                      <a:pt x="4085" y="1175"/>
                      <a:pt x="4334" y="1175"/>
                    </a:cubicBezTo>
                    <a:cubicBezTo>
                      <a:pt x="4363" y="1175"/>
                      <a:pt x="4385" y="1169"/>
                      <a:pt x="4399" y="1154"/>
                    </a:cubicBezTo>
                    <a:cubicBezTo>
                      <a:pt x="4468" y="1089"/>
                      <a:pt x="4342" y="827"/>
                      <a:pt x="3987" y="552"/>
                    </a:cubicBezTo>
                    <a:cubicBezTo>
                      <a:pt x="3493" y="194"/>
                      <a:pt x="2900" y="1"/>
                      <a:pt x="22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7" name="Google Shape;907;p11"/>
              <p:cNvSpPr/>
              <p:nvPr/>
            </p:nvSpPr>
            <p:spPr>
              <a:xfrm>
                <a:off x="4561845" y="1622670"/>
                <a:ext cx="28289" cy="26961"/>
              </a:xfrm>
              <a:custGeom>
                <a:rect b="b" l="l" r="r" t="t"/>
                <a:pathLst>
                  <a:path extrusionOk="0" h="2110" w="2214">
                    <a:moveTo>
                      <a:pt x="1155" y="1"/>
                    </a:moveTo>
                    <a:cubicBezTo>
                      <a:pt x="1126" y="1"/>
                      <a:pt x="1096" y="2"/>
                      <a:pt x="1067" y="4"/>
                    </a:cubicBezTo>
                    <a:cubicBezTo>
                      <a:pt x="471" y="25"/>
                      <a:pt x="1" y="519"/>
                      <a:pt x="11" y="1115"/>
                    </a:cubicBezTo>
                    <a:cubicBezTo>
                      <a:pt x="11" y="1126"/>
                      <a:pt x="13" y="1136"/>
                      <a:pt x="13" y="1147"/>
                    </a:cubicBezTo>
                    <a:cubicBezTo>
                      <a:pt x="58" y="1694"/>
                      <a:pt x="517" y="2110"/>
                      <a:pt x="1057" y="2110"/>
                    </a:cubicBezTo>
                    <a:cubicBezTo>
                      <a:pt x="1087" y="2110"/>
                      <a:pt x="1117" y="2108"/>
                      <a:pt x="1148" y="2106"/>
                    </a:cubicBezTo>
                    <a:cubicBezTo>
                      <a:pt x="1744" y="2085"/>
                      <a:pt x="2213" y="1591"/>
                      <a:pt x="2203" y="995"/>
                    </a:cubicBezTo>
                    <a:cubicBezTo>
                      <a:pt x="2203" y="984"/>
                      <a:pt x="2201" y="974"/>
                      <a:pt x="2201" y="963"/>
                    </a:cubicBezTo>
                    <a:cubicBezTo>
                      <a:pt x="2154" y="415"/>
                      <a:pt x="1695" y="1"/>
                      <a:pt x="115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8" name="Google Shape;908;p11"/>
              <p:cNvSpPr/>
              <p:nvPr/>
            </p:nvSpPr>
            <p:spPr>
              <a:xfrm>
                <a:off x="4548493" y="1598610"/>
                <a:ext cx="57077" cy="15039"/>
              </a:xfrm>
              <a:custGeom>
                <a:rect b="b" l="l" r="r" t="t"/>
                <a:pathLst>
                  <a:path extrusionOk="0" h="1177" w="4467">
                    <a:moveTo>
                      <a:pt x="2231" y="0"/>
                    </a:moveTo>
                    <a:cubicBezTo>
                      <a:pt x="1611" y="0"/>
                      <a:pt x="1006" y="191"/>
                      <a:pt x="496" y="544"/>
                    </a:cubicBezTo>
                    <a:cubicBezTo>
                      <a:pt x="139" y="818"/>
                      <a:pt x="1" y="1081"/>
                      <a:pt x="65" y="1147"/>
                    </a:cubicBezTo>
                    <a:cubicBezTo>
                      <a:pt x="79" y="1162"/>
                      <a:pt x="101" y="1169"/>
                      <a:pt x="132" y="1169"/>
                    </a:cubicBezTo>
                    <a:cubicBezTo>
                      <a:pt x="384" y="1169"/>
                      <a:pt x="1191" y="697"/>
                      <a:pt x="2245" y="689"/>
                    </a:cubicBezTo>
                    <a:cubicBezTo>
                      <a:pt x="2252" y="689"/>
                      <a:pt x="2259" y="689"/>
                      <a:pt x="2267" y="689"/>
                    </a:cubicBezTo>
                    <a:cubicBezTo>
                      <a:pt x="3313" y="689"/>
                      <a:pt x="4085" y="1176"/>
                      <a:pt x="4333" y="1176"/>
                    </a:cubicBezTo>
                    <a:cubicBezTo>
                      <a:pt x="4362" y="1176"/>
                      <a:pt x="4384" y="1169"/>
                      <a:pt x="4398" y="1155"/>
                    </a:cubicBezTo>
                    <a:cubicBezTo>
                      <a:pt x="4467" y="1104"/>
                      <a:pt x="4342" y="845"/>
                      <a:pt x="3968" y="553"/>
                    </a:cubicBezTo>
                    <a:cubicBezTo>
                      <a:pt x="3471" y="194"/>
                      <a:pt x="2873" y="0"/>
                      <a:pt x="2259" y="0"/>
                    </a:cubicBezTo>
                    <a:cubicBezTo>
                      <a:pt x="2255" y="0"/>
                      <a:pt x="2250" y="0"/>
                      <a:pt x="2245" y="0"/>
                    </a:cubicBezTo>
                    <a:cubicBezTo>
                      <a:pt x="2240" y="0"/>
                      <a:pt x="2235" y="0"/>
                      <a:pt x="223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9" name="Google Shape;909;p11"/>
              <p:cNvSpPr/>
              <p:nvPr/>
            </p:nvSpPr>
            <p:spPr>
              <a:xfrm>
                <a:off x="4651019" y="1599415"/>
                <a:ext cx="47839" cy="126842"/>
              </a:xfrm>
              <a:custGeom>
                <a:rect b="b" l="l" r="r" t="t"/>
                <a:pathLst>
                  <a:path extrusionOk="0" h="9927" w="3744">
                    <a:moveTo>
                      <a:pt x="134" y="1"/>
                    </a:moveTo>
                    <a:cubicBezTo>
                      <a:pt x="133" y="1"/>
                      <a:pt x="131" y="1"/>
                      <a:pt x="130" y="2"/>
                    </a:cubicBezTo>
                    <a:cubicBezTo>
                      <a:pt x="1" y="62"/>
                      <a:pt x="906" y="2755"/>
                      <a:pt x="2155" y="6032"/>
                    </a:cubicBezTo>
                    <a:cubicBezTo>
                      <a:pt x="2470" y="6838"/>
                      <a:pt x="2767" y="7605"/>
                      <a:pt x="3056" y="8336"/>
                    </a:cubicBezTo>
                    <a:cubicBezTo>
                      <a:pt x="3212" y="8608"/>
                      <a:pt x="3282" y="8920"/>
                      <a:pt x="3258" y="9232"/>
                    </a:cubicBezTo>
                    <a:cubicBezTo>
                      <a:pt x="3206" y="9440"/>
                      <a:pt x="2922" y="9500"/>
                      <a:pt x="2620" y="9530"/>
                    </a:cubicBezTo>
                    <a:cubicBezTo>
                      <a:pt x="1427" y="9684"/>
                      <a:pt x="694" y="9815"/>
                      <a:pt x="694" y="9882"/>
                    </a:cubicBezTo>
                    <a:cubicBezTo>
                      <a:pt x="696" y="9911"/>
                      <a:pt x="846" y="9927"/>
                      <a:pt x="1119" y="9927"/>
                    </a:cubicBezTo>
                    <a:cubicBezTo>
                      <a:pt x="1456" y="9927"/>
                      <a:pt x="1981" y="9903"/>
                      <a:pt x="2646" y="9852"/>
                    </a:cubicBezTo>
                    <a:cubicBezTo>
                      <a:pt x="2818" y="9851"/>
                      <a:pt x="2991" y="9827"/>
                      <a:pt x="3158" y="9779"/>
                    </a:cubicBezTo>
                    <a:cubicBezTo>
                      <a:pt x="3381" y="9720"/>
                      <a:pt x="3564" y="9561"/>
                      <a:pt x="3653" y="9350"/>
                    </a:cubicBezTo>
                    <a:cubicBezTo>
                      <a:pt x="3743" y="8947"/>
                      <a:pt x="3686" y="8527"/>
                      <a:pt x="3494" y="8164"/>
                    </a:cubicBezTo>
                    <a:cubicBezTo>
                      <a:pt x="3221" y="7430"/>
                      <a:pt x="2934" y="6656"/>
                      <a:pt x="2632" y="5847"/>
                    </a:cubicBezTo>
                    <a:cubicBezTo>
                      <a:pt x="1397" y="2623"/>
                      <a:pt x="284" y="1"/>
                      <a:pt x="13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0" name="Google Shape;910;p11"/>
              <p:cNvSpPr/>
              <p:nvPr/>
            </p:nvSpPr>
            <p:spPr>
              <a:xfrm>
                <a:off x="4523947" y="1865941"/>
                <a:ext cx="146903" cy="66379"/>
              </a:xfrm>
              <a:custGeom>
                <a:rect b="b" l="l" r="r" t="t"/>
                <a:pathLst>
                  <a:path extrusionOk="0" h="5195" w="11497">
                    <a:moveTo>
                      <a:pt x="0" y="0"/>
                    </a:moveTo>
                    <a:cubicBezTo>
                      <a:pt x="0" y="0"/>
                      <a:pt x="2540" y="5194"/>
                      <a:pt x="9897" y="5194"/>
                    </a:cubicBezTo>
                    <a:cubicBezTo>
                      <a:pt x="10407" y="5194"/>
                      <a:pt x="10940" y="5169"/>
                      <a:pt x="11496" y="5116"/>
                    </a:cubicBezTo>
                    <a:lnTo>
                      <a:pt x="11487" y="3061"/>
                    </a:lnTo>
                    <a:cubicBezTo>
                      <a:pt x="11376" y="3063"/>
                      <a:pt x="11265" y="3063"/>
                      <a:pt x="11155" y="3063"/>
                    </a:cubicBezTo>
                    <a:cubicBezTo>
                      <a:pt x="7231" y="3063"/>
                      <a:pt x="3377" y="2006"/>
                      <a:pt x="0" y="0"/>
                    </a:cubicBezTo>
                    <a:close/>
                  </a:path>
                </a:pathLst>
              </a:custGeom>
              <a:solidFill>
                <a:srgbClr val="AA65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1" name="Google Shape;911;p11"/>
              <p:cNvSpPr/>
              <p:nvPr/>
            </p:nvSpPr>
            <p:spPr>
              <a:xfrm>
                <a:off x="4607307" y="1751710"/>
                <a:ext cx="48043" cy="33566"/>
              </a:xfrm>
              <a:custGeom>
                <a:rect b="b" l="l" r="r" t="t"/>
                <a:pathLst>
                  <a:path extrusionOk="0" h="2627" w="3760">
                    <a:moveTo>
                      <a:pt x="1945" y="0"/>
                    </a:moveTo>
                    <a:cubicBezTo>
                      <a:pt x="1864" y="0"/>
                      <a:pt x="1784" y="5"/>
                      <a:pt x="1703" y="14"/>
                    </a:cubicBezTo>
                    <a:cubicBezTo>
                      <a:pt x="1176" y="64"/>
                      <a:pt x="691" y="325"/>
                      <a:pt x="359" y="738"/>
                    </a:cubicBezTo>
                    <a:cubicBezTo>
                      <a:pt x="38" y="1143"/>
                      <a:pt x="0" y="1707"/>
                      <a:pt x="269" y="2150"/>
                    </a:cubicBezTo>
                    <a:cubicBezTo>
                      <a:pt x="548" y="2459"/>
                      <a:pt x="938" y="2626"/>
                      <a:pt x="1339" y="2626"/>
                    </a:cubicBezTo>
                    <a:cubicBezTo>
                      <a:pt x="1501" y="2626"/>
                      <a:pt x="1665" y="2599"/>
                      <a:pt x="1824" y="2542"/>
                    </a:cubicBezTo>
                    <a:cubicBezTo>
                      <a:pt x="2383" y="2341"/>
                      <a:pt x="2896" y="2033"/>
                      <a:pt x="3336" y="1634"/>
                    </a:cubicBezTo>
                    <a:cubicBezTo>
                      <a:pt x="3470" y="1539"/>
                      <a:pt x="3584" y="1419"/>
                      <a:pt x="3672" y="1281"/>
                    </a:cubicBezTo>
                    <a:cubicBezTo>
                      <a:pt x="3759" y="1150"/>
                      <a:pt x="3759" y="981"/>
                      <a:pt x="3672" y="850"/>
                    </a:cubicBezTo>
                    <a:lnTo>
                      <a:pt x="3620" y="802"/>
                    </a:lnTo>
                    <a:cubicBezTo>
                      <a:pt x="3208" y="292"/>
                      <a:pt x="2592" y="0"/>
                      <a:pt x="1945" y="0"/>
                    </a:cubicBezTo>
                    <a:close/>
                  </a:path>
                </a:pathLst>
              </a:custGeom>
              <a:solidFill>
                <a:srgbClr val="AA65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2" name="Google Shape;912;p11"/>
              <p:cNvSpPr/>
              <p:nvPr/>
            </p:nvSpPr>
            <p:spPr>
              <a:xfrm>
                <a:off x="4612418" y="1736249"/>
                <a:ext cx="51161" cy="43444"/>
              </a:xfrm>
              <a:custGeom>
                <a:rect b="b" l="l" r="r" t="t"/>
                <a:pathLst>
                  <a:path extrusionOk="0" h="3400" w="4004">
                    <a:moveTo>
                      <a:pt x="228" y="0"/>
                    </a:moveTo>
                    <a:cubicBezTo>
                      <a:pt x="138" y="0"/>
                      <a:pt x="0" y="318"/>
                      <a:pt x="42" y="850"/>
                    </a:cubicBezTo>
                    <a:cubicBezTo>
                      <a:pt x="127" y="1568"/>
                      <a:pt x="488" y="2225"/>
                      <a:pt x="1051" y="2682"/>
                    </a:cubicBezTo>
                    <a:cubicBezTo>
                      <a:pt x="1618" y="3146"/>
                      <a:pt x="2330" y="3400"/>
                      <a:pt x="3064" y="3400"/>
                    </a:cubicBezTo>
                    <a:cubicBezTo>
                      <a:pt x="3083" y="3400"/>
                      <a:pt x="3102" y="3400"/>
                      <a:pt x="3121" y="3399"/>
                    </a:cubicBezTo>
                    <a:cubicBezTo>
                      <a:pt x="3699" y="3383"/>
                      <a:pt x="4003" y="3210"/>
                      <a:pt x="4003" y="3132"/>
                    </a:cubicBezTo>
                    <a:cubicBezTo>
                      <a:pt x="3996" y="2952"/>
                      <a:pt x="2618" y="3077"/>
                      <a:pt x="1523" y="2185"/>
                    </a:cubicBezTo>
                    <a:cubicBezTo>
                      <a:pt x="429" y="1293"/>
                      <a:pt x="425" y="1"/>
                      <a:pt x="231" y="1"/>
                    </a:cubicBezTo>
                    <a:cubicBezTo>
                      <a:pt x="230" y="1"/>
                      <a:pt x="229" y="0"/>
                      <a:pt x="22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3" name="Google Shape;913;p11"/>
              <p:cNvSpPr/>
              <p:nvPr/>
            </p:nvSpPr>
            <p:spPr>
              <a:xfrm>
                <a:off x="4541554" y="1575725"/>
                <a:ext cx="70468" cy="20393"/>
              </a:xfrm>
              <a:custGeom>
                <a:rect b="b" l="l" r="r" t="t"/>
                <a:pathLst>
                  <a:path extrusionOk="0" h="1596" w="5515">
                    <a:moveTo>
                      <a:pt x="3176" y="0"/>
                    </a:moveTo>
                    <a:cubicBezTo>
                      <a:pt x="2291" y="0"/>
                      <a:pt x="1412" y="250"/>
                      <a:pt x="647" y="736"/>
                    </a:cubicBezTo>
                    <a:cubicBezTo>
                      <a:pt x="196" y="1060"/>
                      <a:pt x="0" y="1353"/>
                      <a:pt x="83" y="1491"/>
                    </a:cubicBezTo>
                    <a:cubicBezTo>
                      <a:pt x="131" y="1566"/>
                      <a:pt x="242" y="1596"/>
                      <a:pt x="405" y="1596"/>
                    </a:cubicBezTo>
                    <a:cubicBezTo>
                      <a:pt x="869" y="1596"/>
                      <a:pt x="1751" y="1355"/>
                      <a:pt x="2784" y="1228"/>
                    </a:cubicBezTo>
                    <a:cubicBezTo>
                      <a:pt x="4180" y="1056"/>
                      <a:pt x="5355" y="1206"/>
                      <a:pt x="5471" y="883"/>
                    </a:cubicBezTo>
                    <a:cubicBezTo>
                      <a:pt x="5514" y="728"/>
                      <a:pt x="5264" y="478"/>
                      <a:pt x="4752" y="272"/>
                    </a:cubicBezTo>
                    <a:cubicBezTo>
                      <a:pt x="4240" y="90"/>
                      <a:pt x="3707" y="0"/>
                      <a:pt x="317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4" name="Google Shape;914;p11"/>
              <p:cNvSpPr/>
              <p:nvPr/>
            </p:nvSpPr>
            <p:spPr>
              <a:xfrm>
                <a:off x="4695485" y="1551205"/>
                <a:ext cx="53512" cy="16905"/>
              </a:xfrm>
              <a:custGeom>
                <a:rect b="b" l="l" r="r" t="t"/>
                <a:pathLst>
                  <a:path extrusionOk="0" h="1323" w="4188">
                    <a:moveTo>
                      <a:pt x="2041" y="1"/>
                    </a:moveTo>
                    <a:cubicBezTo>
                      <a:pt x="1505" y="1"/>
                      <a:pt x="969" y="149"/>
                      <a:pt x="496" y="447"/>
                    </a:cubicBezTo>
                    <a:cubicBezTo>
                      <a:pt x="134" y="705"/>
                      <a:pt x="0" y="972"/>
                      <a:pt x="86" y="1109"/>
                    </a:cubicBezTo>
                    <a:cubicBezTo>
                      <a:pt x="170" y="1230"/>
                      <a:pt x="372" y="1264"/>
                      <a:pt x="653" y="1264"/>
                    </a:cubicBezTo>
                    <a:cubicBezTo>
                      <a:pt x="1024" y="1264"/>
                      <a:pt x="1531" y="1205"/>
                      <a:pt x="2090" y="1205"/>
                    </a:cubicBezTo>
                    <a:cubicBezTo>
                      <a:pt x="2744" y="1205"/>
                      <a:pt x="3327" y="1323"/>
                      <a:pt x="3703" y="1323"/>
                    </a:cubicBezTo>
                    <a:cubicBezTo>
                      <a:pt x="3892" y="1323"/>
                      <a:pt x="4029" y="1293"/>
                      <a:pt x="4097" y="1205"/>
                    </a:cubicBezTo>
                    <a:cubicBezTo>
                      <a:pt x="4187" y="1071"/>
                      <a:pt x="4076" y="795"/>
                      <a:pt x="3726" y="541"/>
                    </a:cubicBezTo>
                    <a:cubicBezTo>
                      <a:pt x="3223" y="182"/>
                      <a:pt x="2633" y="1"/>
                      <a:pt x="204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5" name="Google Shape;915;p11"/>
              <p:cNvSpPr/>
              <p:nvPr/>
            </p:nvSpPr>
            <p:spPr>
              <a:xfrm>
                <a:off x="4377939" y="1400597"/>
                <a:ext cx="312231" cy="443213"/>
              </a:xfrm>
              <a:custGeom>
                <a:rect b="b" l="l" r="r" t="t"/>
                <a:pathLst>
                  <a:path extrusionOk="0" h="34687" w="24436">
                    <a:moveTo>
                      <a:pt x="23656" y="1"/>
                    </a:moveTo>
                    <a:lnTo>
                      <a:pt x="23656" y="1"/>
                    </a:lnTo>
                    <a:cubicBezTo>
                      <a:pt x="17243" y="769"/>
                      <a:pt x="10944" y="2299"/>
                      <a:pt x="4893" y="4558"/>
                    </a:cubicBezTo>
                    <a:cubicBezTo>
                      <a:pt x="3494" y="5084"/>
                      <a:pt x="2021" y="5713"/>
                      <a:pt x="1194" y="6957"/>
                    </a:cubicBezTo>
                    <a:cubicBezTo>
                      <a:pt x="332" y="8275"/>
                      <a:pt x="358" y="9971"/>
                      <a:pt x="431" y="11557"/>
                    </a:cubicBezTo>
                    <a:cubicBezTo>
                      <a:pt x="785" y="19152"/>
                      <a:pt x="1138" y="26748"/>
                      <a:pt x="1492" y="34343"/>
                    </a:cubicBezTo>
                    <a:lnTo>
                      <a:pt x="1492" y="34343"/>
                    </a:lnTo>
                    <a:cubicBezTo>
                      <a:pt x="1000" y="34343"/>
                      <a:pt x="501" y="34295"/>
                      <a:pt x="0" y="34196"/>
                    </a:cubicBezTo>
                    <a:lnTo>
                      <a:pt x="0" y="34196"/>
                    </a:lnTo>
                    <a:lnTo>
                      <a:pt x="1508" y="34687"/>
                    </a:lnTo>
                    <a:cubicBezTo>
                      <a:pt x="1502" y="34572"/>
                      <a:pt x="1497" y="34458"/>
                      <a:pt x="1492" y="34343"/>
                    </a:cubicBezTo>
                    <a:lnTo>
                      <a:pt x="1492" y="34343"/>
                    </a:lnTo>
                    <a:cubicBezTo>
                      <a:pt x="1492" y="34343"/>
                      <a:pt x="1493" y="34343"/>
                      <a:pt x="1494" y="34343"/>
                    </a:cubicBezTo>
                    <a:cubicBezTo>
                      <a:pt x="5056" y="34343"/>
                      <a:pt x="8239" y="31835"/>
                      <a:pt x="8959" y="28208"/>
                    </a:cubicBezTo>
                    <a:cubicBezTo>
                      <a:pt x="9120" y="27405"/>
                      <a:pt x="9149" y="26579"/>
                      <a:pt x="9046" y="25767"/>
                    </a:cubicBezTo>
                    <a:cubicBezTo>
                      <a:pt x="8779" y="23661"/>
                      <a:pt x="7641" y="21511"/>
                      <a:pt x="8374" y="19516"/>
                    </a:cubicBezTo>
                    <a:cubicBezTo>
                      <a:pt x="9339" y="16880"/>
                      <a:pt x="13038" y="16071"/>
                      <a:pt x="14021" y="13435"/>
                    </a:cubicBezTo>
                    <a:cubicBezTo>
                      <a:pt x="14593" y="11902"/>
                      <a:pt x="14081" y="10114"/>
                      <a:pt x="14727" y="8614"/>
                    </a:cubicBezTo>
                    <a:cubicBezTo>
                      <a:pt x="15335" y="7202"/>
                      <a:pt x="16817" y="6393"/>
                      <a:pt x="18264" y="5867"/>
                    </a:cubicBezTo>
                    <a:cubicBezTo>
                      <a:pt x="19711" y="5342"/>
                      <a:pt x="21257" y="5006"/>
                      <a:pt x="22467" y="4045"/>
                    </a:cubicBezTo>
                    <a:cubicBezTo>
                      <a:pt x="23677" y="3084"/>
                      <a:pt x="24435" y="1323"/>
                      <a:pt x="2365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6" name="Google Shape;916;p11"/>
              <p:cNvSpPr/>
              <p:nvPr/>
            </p:nvSpPr>
            <p:spPr>
              <a:xfrm>
                <a:off x="4309362" y="1344516"/>
                <a:ext cx="382929" cy="530777"/>
              </a:xfrm>
              <a:custGeom>
                <a:rect b="b" l="l" r="r" t="t"/>
                <a:pathLst>
                  <a:path extrusionOk="0" h="41540" w="29969">
                    <a:moveTo>
                      <a:pt x="26276" y="1"/>
                    </a:moveTo>
                    <a:cubicBezTo>
                      <a:pt x="25760" y="1"/>
                      <a:pt x="25243" y="93"/>
                      <a:pt x="24749" y="281"/>
                    </a:cubicBezTo>
                    <a:cubicBezTo>
                      <a:pt x="24023" y="524"/>
                      <a:pt x="23344" y="893"/>
                      <a:pt x="22747" y="1375"/>
                    </a:cubicBezTo>
                    <a:cubicBezTo>
                      <a:pt x="22107" y="1898"/>
                      <a:pt x="21538" y="2503"/>
                      <a:pt x="21053" y="3171"/>
                    </a:cubicBezTo>
                    <a:cubicBezTo>
                      <a:pt x="20025" y="4532"/>
                      <a:pt x="19228" y="6164"/>
                      <a:pt x="18151" y="7694"/>
                    </a:cubicBezTo>
                    <a:cubicBezTo>
                      <a:pt x="17612" y="8482"/>
                      <a:pt x="16967" y="9192"/>
                      <a:pt x="16234" y="9804"/>
                    </a:cubicBezTo>
                    <a:cubicBezTo>
                      <a:pt x="15457" y="10417"/>
                      <a:pt x="14559" y="10857"/>
                      <a:pt x="13598" y="11095"/>
                    </a:cubicBezTo>
                    <a:cubicBezTo>
                      <a:pt x="12561" y="11331"/>
                      <a:pt x="11552" y="11670"/>
                      <a:pt x="10582" y="12109"/>
                    </a:cubicBezTo>
                    <a:cubicBezTo>
                      <a:pt x="9599" y="12618"/>
                      <a:pt x="8733" y="13326"/>
                      <a:pt x="8038" y="14188"/>
                    </a:cubicBezTo>
                    <a:cubicBezTo>
                      <a:pt x="6688" y="15895"/>
                      <a:pt x="5846" y="17945"/>
                      <a:pt x="5605" y="20107"/>
                    </a:cubicBezTo>
                    <a:cubicBezTo>
                      <a:pt x="5358" y="22179"/>
                      <a:pt x="5639" y="24202"/>
                      <a:pt x="5006" y="25955"/>
                    </a:cubicBezTo>
                    <a:cubicBezTo>
                      <a:pt x="4701" y="26801"/>
                      <a:pt x="4159" y="27539"/>
                      <a:pt x="3446" y="28084"/>
                    </a:cubicBezTo>
                    <a:cubicBezTo>
                      <a:pt x="2734" y="28605"/>
                      <a:pt x="2065" y="29180"/>
                      <a:pt x="1443" y="29806"/>
                    </a:cubicBezTo>
                    <a:cubicBezTo>
                      <a:pt x="409" y="31065"/>
                      <a:pt x="1" y="32726"/>
                      <a:pt x="337" y="34320"/>
                    </a:cubicBezTo>
                    <a:cubicBezTo>
                      <a:pt x="568" y="35614"/>
                      <a:pt x="1121" y="36830"/>
                      <a:pt x="1943" y="37857"/>
                    </a:cubicBezTo>
                    <a:cubicBezTo>
                      <a:pt x="2547" y="38628"/>
                      <a:pt x="3222" y="39340"/>
                      <a:pt x="3964" y="39979"/>
                    </a:cubicBezTo>
                    <a:cubicBezTo>
                      <a:pt x="4563" y="40514"/>
                      <a:pt x="5054" y="40898"/>
                      <a:pt x="5385" y="41161"/>
                    </a:cubicBezTo>
                    <a:lnTo>
                      <a:pt x="5764" y="41449"/>
                    </a:lnTo>
                    <a:cubicBezTo>
                      <a:pt x="5807" y="41485"/>
                      <a:pt x="5855" y="41515"/>
                      <a:pt x="5906" y="41539"/>
                    </a:cubicBezTo>
                    <a:cubicBezTo>
                      <a:pt x="5759" y="41384"/>
                      <a:pt x="5602" y="41242"/>
                      <a:pt x="5432" y="41113"/>
                    </a:cubicBezTo>
                    <a:cubicBezTo>
                      <a:pt x="5117" y="40832"/>
                      <a:pt x="4644" y="40428"/>
                      <a:pt x="4058" y="39885"/>
                    </a:cubicBezTo>
                    <a:cubicBezTo>
                      <a:pt x="3345" y="39226"/>
                      <a:pt x="2694" y="38505"/>
                      <a:pt x="2111" y="37732"/>
                    </a:cubicBezTo>
                    <a:cubicBezTo>
                      <a:pt x="1334" y="36723"/>
                      <a:pt x="816" y="35540"/>
                      <a:pt x="600" y="34285"/>
                    </a:cubicBezTo>
                    <a:cubicBezTo>
                      <a:pt x="299" y="32775"/>
                      <a:pt x="696" y="31210"/>
                      <a:pt x="1676" y="30022"/>
                    </a:cubicBezTo>
                    <a:cubicBezTo>
                      <a:pt x="2295" y="29420"/>
                      <a:pt x="2957" y="28866"/>
                      <a:pt x="3658" y="28363"/>
                    </a:cubicBezTo>
                    <a:cubicBezTo>
                      <a:pt x="4419" y="27784"/>
                      <a:pt x="5000" y="27000"/>
                      <a:pt x="5331" y="26103"/>
                    </a:cubicBezTo>
                    <a:cubicBezTo>
                      <a:pt x="6008" y="24241"/>
                      <a:pt x="5720" y="22183"/>
                      <a:pt x="5969" y="20180"/>
                    </a:cubicBezTo>
                    <a:cubicBezTo>
                      <a:pt x="6211" y="18094"/>
                      <a:pt x="7026" y="16114"/>
                      <a:pt x="8326" y="14464"/>
                    </a:cubicBezTo>
                    <a:cubicBezTo>
                      <a:pt x="8990" y="13643"/>
                      <a:pt x="9817" y="12966"/>
                      <a:pt x="10755" y="12479"/>
                    </a:cubicBezTo>
                    <a:cubicBezTo>
                      <a:pt x="11699" y="12050"/>
                      <a:pt x="12683" y="11717"/>
                      <a:pt x="13693" y="11484"/>
                    </a:cubicBezTo>
                    <a:cubicBezTo>
                      <a:pt x="14699" y="11226"/>
                      <a:pt x="15638" y="10758"/>
                      <a:pt x="16449" y="10111"/>
                    </a:cubicBezTo>
                    <a:cubicBezTo>
                      <a:pt x="17204" y="9476"/>
                      <a:pt x="17868" y="8739"/>
                      <a:pt x="18422" y="7922"/>
                    </a:cubicBezTo>
                    <a:cubicBezTo>
                      <a:pt x="19511" y="6350"/>
                      <a:pt x="20297" y="4723"/>
                      <a:pt x="21290" y="3382"/>
                    </a:cubicBezTo>
                    <a:cubicBezTo>
                      <a:pt x="21754" y="2726"/>
                      <a:pt x="22299" y="2130"/>
                      <a:pt x="22910" y="1608"/>
                    </a:cubicBezTo>
                    <a:cubicBezTo>
                      <a:pt x="23479" y="1144"/>
                      <a:pt x="24126" y="784"/>
                      <a:pt x="24820" y="544"/>
                    </a:cubicBezTo>
                    <a:cubicBezTo>
                      <a:pt x="25304" y="350"/>
                      <a:pt x="25815" y="255"/>
                      <a:pt x="26324" y="255"/>
                    </a:cubicBezTo>
                    <a:cubicBezTo>
                      <a:pt x="27055" y="255"/>
                      <a:pt x="27783" y="452"/>
                      <a:pt x="28425" y="841"/>
                    </a:cubicBezTo>
                    <a:cubicBezTo>
                      <a:pt x="29196" y="1414"/>
                      <a:pt x="29686" y="2288"/>
                      <a:pt x="29774" y="3244"/>
                    </a:cubicBezTo>
                    <a:cubicBezTo>
                      <a:pt x="29841" y="3852"/>
                      <a:pt x="29688" y="4463"/>
                      <a:pt x="29341" y="4968"/>
                    </a:cubicBezTo>
                    <a:cubicBezTo>
                      <a:pt x="29251" y="5097"/>
                      <a:pt x="29146" y="5215"/>
                      <a:pt x="29027" y="5320"/>
                    </a:cubicBezTo>
                    <a:cubicBezTo>
                      <a:pt x="28949" y="5394"/>
                      <a:pt x="28910" y="5428"/>
                      <a:pt x="28915" y="5436"/>
                    </a:cubicBezTo>
                    <a:cubicBezTo>
                      <a:pt x="28915" y="5437"/>
                      <a:pt x="28916" y="5438"/>
                      <a:pt x="28918" y="5438"/>
                    </a:cubicBezTo>
                    <a:cubicBezTo>
                      <a:pt x="28931" y="5438"/>
                      <a:pt x="28976" y="5407"/>
                      <a:pt x="29053" y="5346"/>
                    </a:cubicBezTo>
                    <a:cubicBezTo>
                      <a:pt x="29184" y="5253"/>
                      <a:pt x="29302" y="5142"/>
                      <a:pt x="29401" y="5014"/>
                    </a:cubicBezTo>
                    <a:cubicBezTo>
                      <a:pt x="29786" y="4508"/>
                      <a:pt x="29969" y="3878"/>
                      <a:pt x="29918" y="3244"/>
                    </a:cubicBezTo>
                    <a:cubicBezTo>
                      <a:pt x="29864" y="2228"/>
                      <a:pt x="29370" y="1285"/>
                      <a:pt x="28565" y="659"/>
                    </a:cubicBezTo>
                    <a:cubicBezTo>
                      <a:pt x="27870" y="224"/>
                      <a:pt x="27075" y="1"/>
                      <a:pt x="26276"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7" name="Google Shape;917;p11"/>
              <p:cNvSpPr/>
              <p:nvPr/>
            </p:nvSpPr>
            <p:spPr>
              <a:xfrm>
                <a:off x="4736373" y="1422497"/>
                <a:ext cx="103996" cy="281258"/>
              </a:xfrm>
              <a:custGeom>
                <a:rect b="b" l="l" r="r" t="t"/>
                <a:pathLst>
                  <a:path extrusionOk="0" h="22012" w="8139">
                    <a:moveTo>
                      <a:pt x="1" y="1"/>
                    </a:moveTo>
                    <a:cubicBezTo>
                      <a:pt x="1" y="18"/>
                      <a:pt x="328" y="174"/>
                      <a:pt x="863" y="513"/>
                    </a:cubicBezTo>
                    <a:cubicBezTo>
                      <a:pt x="1618" y="992"/>
                      <a:pt x="2302" y="1571"/>
                      <a:pt x="2900" y="2236"/>
                    </a:cubicBezTo>
                    <a:cubicBezTo>
                      <a:pt x="3787" y="3221"/>
                      <a:pt x="4485" y="4362"/>
                      <a:pt x="4955" y="5600"/>
                    </a:cubicBezTo>
                    <a:cubicBezTo>
                      <a:pt x="5533" y="7117"/>
                      <a:pt x="5726" y="8754"/>
                      <a:pt x="5515" y="10364"/>
                    </a:cubicBezTo>
                    <a:cubicBezTo>
                      <a:pt x="5407" y="11216"/>
                      <a:pt x="5243" y="12052"/>
                      <a:pt x="5153" y="12875"/>
                    </a:cubicBezTo>
                    <a:cubicBezTo>
                      <a:pt x="5043" y="13668"/>
                      <a:pt x="5075" y="14475"/>
                      <a:pt x="5247" y="15257"/>
                    </a:cubicBezTo>
                    <a:cubicBezTo>
                      <a:pt x="5438" y="15960"/>
                      <a:pt x="5776" y="16614"/>
                      <a:pt x="6238" y="17177"/>
                    </a:cubicBezTo>
                    <a:cubicBezTo>
                      <a:pt x="6644" y="17716"/>
                      <a:pt x="7044" y="18189"/>
                      <a:pt x="7342" y="18668"/>
                    </a:cubicBezTo>
                    <a:cubicBezTo>
                      <a:pt x="7852" y="19401"/>
                      <a:pt x="8031" y="20316"/>
                      <a:pt x="7832" y="21188"/>
                    </a:cubicBezTo>
                    <a:cubicBezTo>
                      <a:pt x="7733" y="21498"/>
                      <a:pt x="7562" y="21780"/>
                      <a:pt x="7333" y="22011"/>
                    </a:cubicBezTo>
                    <a:cubicBezTo>
                      <a:pt x="7399" y="21966"/>
                      <a:pt x="7457" y="21915"/>
                      <a:pt x="7510" y="21855"/>
                    </a:cubicBezTo>
                    <a:cubicBezTo>
                      <a:pt x="7682" y="21675"/>
                      <a:pt x="7813" y="21459"/>
                      <a:pt x="7893" y="21222"/>
                    </a:cubicBezTo>
                    <a:cubicBezTo>
                      <a:pt x="8139" y="20324"/>
                      <a:pt x="7981" y="19363"/>
                      <a:pt x="7462" y="18590"/>
                    </a:cubicBezTo>
                    <a:cubicBezTo>
                      <a:pt x="7164" y="18095"/>
                      <a:pt x="6764" y="17608"/>
                      <a:pt x="6367" y="17071"/>
                    </a:cubicBezTo>
                    <a:cubicBezTo>
                      <a:pt x="5930" y="16523"/>
                      <a:pt x="5611" y="15891"/>
                      <a:pt x="5432" y="15214"/>
                    </a:cubicBezTo>
                    <a:cubicBezTo>
                      <a:pt x="5270" y="14453"/>
                      <a:pt x="5243" y="13671"/>
                      <a:pt x="5356" y="12901"/>
                    </a:cubicBezTo>
                    <a:cubicBezTo>
                      <a:pt x="5446" y="12096"/>
                      <a:pt x="5614" y="11255"/>
                      <a:pt x="5722" y="10394"/>
                    </a:cubicBezTo>
                    <a:cubicBezTo>
                      <a:pt x="5936" y="8750"/>
                      <a:pt x="5734" y="7078"/>
                      <a:pt x="5130" y="5531"/>
                    </a:cubicBezTo>
                    <a:cubicBezTo>
                      <a:pt x="4644" y="4272"/>
                      <a:pt x="3920" y="3119"/>
                      <a:pt x="2999" y="2133"/>
                    </a:cubicBezTo>
                    <a:cubicBezTo>
                      <a:pt x="2383" y="1468"/>
                      <a:pt x="1672" y="897"/>
                      <a:pt x="888" y="441"/>
                    </a:cubicBezTo>
                    <a:cubicBezTo>
                      <a:pt x="679" y="312"/>
                      <a:pt x="462" y="198"/>
                      <a:pt x="238" y="96"/>
                    </a:cubicBezTo>
                    <a:cubicBezTo>
                      <a:pt x="163" y="54"/>
                      <a:pt x="83" y="22"/>
                      <a:pt x="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18" name="Google Shape;918;p11"/>
            <p:cNvGrpSpPr/>
            <p:nvPr/>
          </p:nvGrpSpPr>
          <p:grpSpPr>
            <a:xfrm>
              <a:off x="3451292" y="4657129"/>
              <a:ext cx="402005" cy="909245"/>
              <a:chOff x="902841" y="1964749"/>
              <a:chExt cx="407589" cy="921782"/>
            </a:xfrm>
          </p:grpSpPr>
          <p:sp>
            <p:nvSpPr>
              <p:cNvPr id="919" name="Google Shape;919;p11"/>
              <p:cNvSpPr/>
              <p:nvPr/>
            </p:nvSpPr>
            <p:spPr>
              <a:xfrm>
                <a:off x="1248727" y="2227046"/>
                <a:ext cx="4523" cy="13301"/>
              </a:xfrm>
              <a:custGeom>
                <a:rect b="b" l="l" r="r" t="t"/>
                <a:pathLst>
                  <a:path extrusionOk="0" h="1041" w="354">
                    <a:moveTo>
                      <a:pt x="1" y="1"/>
                    </a:moveTo>
                    <a:lnTo>
                      <a:pt x="1" y="95"/>
                    </a:lnTo>
                    <a:lnTo>
                      <a:pt x="245" y="95"/>
                    </a:lnTo>
                    <a:lnTo>
                      <a:pt x="245" y="1041"/>
                    </a:lnTo>
                    <a:lnTo>
                      <a:pt x="354" y="1041"/>
                    </a:lnTo>
                    <a:lnTo>
                      <a:pt x="354" y="4"/>
                    </a:lnTo>
                    <a:lnTo>
                      <a:pt x="1" y="1"/>
                    </a:lnTo>
                    <a:close/>
                  </a:path>
                </a:pathLst>
              </a:custGeom>
              <a:solidFill>
                <a:srgbClr val="E0E0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0" name="Google Shape;920;p11"/>
              <p:cNvSpPr/>
              <p:nvPr/>
            </p:nvSpPr>
            <p:spPr>
              <a:xfrm>
                <a:off x="1255602" y="2227046"/>
                <a:ext cx="4625" cy="13301"/>
              </a:xfrm>
              <a:custGeom>
                <a:rect b="b" l="l" r="r" t="t"/>
                <a:pathLst>
                  <a:path extrusionOk="0" h="1041" w="362">
                    <a:moveTo>
                      <a:pt x="0" y="1"/>
                    </a:moveTo>
                    <a:lnTo>
                      <a:pt x="0" y="95"/>
                    </a:lnTo>
                    <a:lnTo>
                      <a:pt x="246" y="95"/>
                    </a:lnTo>
                    <a:lnTo>
                      <a:pt x="246" y="1041"/>
                    </a:lnTo>
                    <a:lnTo>
                      <a:pt x="362" y="1041"/>
                    </a:lnTo>
                    <a:lnTo>
                      <a:pt x="362" y="4"/>
                    </a:lnTo>
                    <a:lnTo>
                      <a:pt x="0" y="1"/>
                    </a:lnTo>
                    <a:close/>
                  </a:path>
                </a:pathLst>
              </a:custGeom>
              <a:solidFill>
                <a:srgbClr val="E0E0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1" name="Google Shape;921;p11"/>
              <p:cNvSpPr/>
              <p:nvPr/>
            </p:nvSpPr>
            <p:spPr>
              <a:xfrm>
                <a:off x="1263409" y="2230330"/>
                <a:ext cx="2466" cy="10209"/>
              </a:xfrm>
              <a:custGeom>
                <a:rect b="b" l="l" r="r" t="t"/>
                <a:pathLst>
                  <a:path extrusionOk="0" h="799" w="193">
                    <a:moveTo>
                      <a:pt x="86" y="0"/>
                    </a:moveTo>
                    <a:cubicBezTo>
                      <a:pt x="85" y="0"/>
                      <a:pt x="84" y="0"/>
                      <a:pt x="83" y="0"/>
                    </a:cubicBezTo>
                    <a:lnTo>
                      <a:pt x="78" y="0"/>
                    </a:lnTo>
                    <a:cubicBezTo>
                      <a:pt x="36" y="0"/>
                      <a:pt x="0" y="35"/>
                      <a:pt x="2" y="78"/>
                    </a:cubicBezTo>
                    <a:cubicBezTo>
                      <a:pt x="2" y="123"/>
                      <a:pt x="38" y="159"/>
                      <a:pt x="83" y="159"/>
                    </a:cubicBezTo>
                    <a:lnTo>
                      <a:pt x="87" y="159"/>
                    </a:lnTo>
                    <a:cubicBezTo>
                      <a:pt x="129" y="158"/>
                      <a:pt x="162" y="120"/>
                      <a:pt x="161" y="78"/>
                    </a:cubicBezTo>
                    <a:lnTo>
                      <a:pt x="161" y="69"/>
                    </a:lnTo>
                    <a:cubicBezTo>
                      <a:pt x="158" y="30"/>
                      <a:pt x="125" y="0"/>
                      <a:pt x="86" y="0"/>
                    </a:cubicBezTo>
                    <a:close/>
                    <a:moveTo>
                      <a:pt x="80" y="635"/>
                    </a:moveTo>
                    <a:cubicBezTo>
                      <a:pt x="36" y="635"/>
                      <a:pt x="0" y="672"/>
                      <a:pt x="2" y="716"/>
                    </a:cubicBezTo>
                    <a:cubicBezTo>
                      <a:pt x="2" y="766"/>
                      <a:pt x="42" y="799"/>
                      <a:pt x="84" y="799"/>
                    </a:cubicBezTo>
                    <a:cubicBezTo>
                      <a:pt x="104" y="799"/>
                      <a:pt x="124" y="791"/>
                      <a:pt x="141" y="775"/>
                    </a:cubicBezTo>
                    <a:cubicBezTo>
                      <a:pt x="192" y="722"/>
                      <a:pt x="156" y="635"/>
                      <a:pt x="83" y="635"/>
                    </a:cubicBezTo>
                    <a:cubicBezTo>
                      <a:pt x="82" y="635"/>
                      <a:pt x="81" y="635"/>
                      <a:pt x="80" y="635"/>
                    </a:cubicBezTo>
                    <a:close/>
                  </a:path>
                </a:pathLst>
              </a:custGeom>
              <a:solidFill>
                <a:srgbClr val="E0E0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2" name="Google Shape;922;p11"/>
              <p:cNvSpPr/>
              <p:nvPr/>
            </p:nvSpPr>
            <p:spPr>
              <a:xfrm>
                <a:off x="1266782" y="2226803"/>
                <a:ext cx="9788" cy="13544"/>
              </a:xfrm>
              <a:custGeom>
                <a:rect b="b" l="l" r="r" t="t"/>
                <a:pathLst>
                  <a:path extrusionOk="0" h="1060" w="766">
                    <a:moveTo>
                      <a:pt x="344" y="1"/>
                    </a:moveTo>
                    <a:cubicBezTo>
                      <a:pt x="214" y="1"/>
                      <a:pt x="89" y="54"/>
                      <a:pt x="0" y="152"/>
                    </a:cubicBezTo>
                    <a:lnTo>
                      <a:pt x="74" y="216"/>
                    </a:lnTo>
                    <a:cubicBezTo>
                      <a:pt x="143" y="142"/>
                      <a:pt x="240" y="99"/>
                      <a:pt x="342" y="99"/>
                    </a:cubicBezTo>
                    <a:cubicBezTo>
                      <a:pt x="349" y="99"/>
                      <a:pt x="355" y="99"/>
                      <a:pt x="362" y="99"/>
                    </a:cubicBezTo>
                    <a:cubicBezTo>
                      <a:pt x="521" y="99"/>
                      <a:pt x="607" y="228"/>
                      <a:pt x="607" y="297"/>
                    </a:cubicBezTo>
                    <a:cubicBezTo>
                      <a:pt x="607" y="366"/>
                      <a:pt x="581" y="440"/>
                      <a:pt x="466" y="555"/>
                    </a:cubicBezTo>
                    <a:lnTo>
                      <a:pt x="35" y="988"/>
                    </a:lnTo>
                    <a:lnTo>
                      <a:pt x="35" y="1060"/>
                    </a:lnTo>
                    <a:lnTo>
                      <a:pt x="766" y="1060"/>
                    </a:lnTo>
                    <a:lnTo>
                      <a:pt x="766" y="970"/>
                    </a:lnTo>
                    <a:lnTo>
                      <a:pt x="190" y="961"/>
                    </a:lnTo>
                    <a:lnTo>
                      <a:pt x="542" y="613"/>
                    </a:lnTo>
                    <a:cubicBezTo>
                      <a:pt x="646" y="534"/>
                      <a:pt x="710" y="414"/>
                      <a:pt x="715" y="285"/>
                    </a:cubicBezTo>
                    <a:cubicBezTo>
                      <a:pt x="715" y="108"/>
                      <a:pt x="581" y="2"/>
                      <a:pt x="370" y="2"/>
                    </a:cubicBezTo>
                    <a:cubicBezTo>
                      <a:pt x="361" y="1"/>
                      <a:pt x="353" y="1"/>
                      <a:pt x="344" y="1"/>
                    </a:cubicBezTo>
                    <a:close/>
                  </a:path>
                </a:pathLst>
              </a:custGeom>
              <a:solidFill>
                <a:srgbClr val="E0E0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3" name="Google Shape;923;p11"/>
              <p:cNvSpPr/>
              <p:nvPr/>
            </p:nvSpPr>
            <p:spPr>
              <a:xfrm>
                <a:off x="1277720" y="2227084"/>
                <a:ext cx="9660" cy="13442"/>
              </a:xfrm>
              <a:custGeom>
                <a:rect b="b" l="l" r="r" t="t"/>
                <a:pathLst>
                  <a:path extrusionOk="0" h="1052" w="756">
                    <a:moveTo>
                      <a:pt x="126" y="1"/>
                    </a:moveTo>
                    <a:lnTo>
                      <a:pt x="74" y="521"/>
                    </a:lnTo>
                    <a:lnTo>
                      <a:pt x="297" y="521"/>
                    </a:lnTo>
                    <a:cubicBezTo>
                      <a:pt x="560" y="521"/>
                      <a:pt x="647" y="616"/>
                      <a:pt x="647" y="742"/>
                    </a:cubicBezTo>
                    <a:cubicBezTo>
                      <a:pt x="647" y="867"/>
                      <a:pt x="551" y="957"/>
                      <a:pt x="375" y="957"/>
                    </a:cubicBezTo>
                    <a:cubicBezTo>
                      <a:pt x="368" y="957"/>
                      <a:pt x="362" y="957"/>
                      <a:pt x="355" y="957"/>
                    </a:cubicBezTo>
                    <a:cubicBezTo>
                      <a:pt x="242" y="957"/>
                      <a:pt x="133" y="911"/>
                      <a:pt x="53" y="832"/>
                    </a:cubicBezTo>
                    <a:lnTo>
                      <a:pt x="0" y="918"/>
                    </a:lnTo>
                    <a:cubicBezTo>
                      <a:pt x="99" y="1004"/>
                      <a:pt x="227" y="1052"/>
                      <a:pt x="358" y="1052"/>
                    </a:cubicBezTo>
                    <a:cubicBezTo>
                      <a:pt x="364" y="1052"/>
                      <a:pt x="369" y="1052"/>
                      <a:pt x="375" y="1051"/>
                    </a:cubicBezTo>
                    <a:cubicBezTo>
                      <a:pt x="629" y="1051"/>
                      <a:pt x="755" y="913"/>
                      <a:pt x="755" y="738"/>
                    </a:cubicBezTo>
                    <a:cubicBezTo>
                      <a:pt x="755" y="551"/>
                      <a:pt x="634" y="427"/>
                      <a:pt x="336" y="427"/>
                    </a:cubicBezTo>
                    <a:lnTo>
                      <a:pt x="203" y="427"/>
                    </a:lnTo>
                    <a:lnTo>
                      <a:pt x="237" y="95"/>
                    </a:lnTo>
                    <a:lnTo>
                      <a:pt x="698" y="95"/>
                    </a:lnTo>
                    <a:lnTo>
                      <a:pt x="698" y="1"/>
                    </a:lnTo>
                    <a:close/>
                  </a:path>
                </a:pathLst>
              </a:custGeom>
              <a:solidFill>
                <a:srgbClr val="E0E0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4" name="Google Shape;924;p11"/>
              <p:cNvSpPr/>
              <p:nvPr/>
            </p:nvSpPr>
            <p:spPr>
              <a:xfrm>
                <a:off x="1262425" y="2849655"/>
                <a:ext cx="4523" cy="13378"/>
              </a:xfrm>
              <a:custGeom>
                <a:rect b="b" l="l" r="r" t="t"/>
                <a:pathLst>
                  <a:path extrusionOk="0" h="1047" w="354">
                    <a:moveTo>
                      <a:pt x="1" y="0"/>
                    </a:moveTo>
                    <a:lnTo>
                      <a:pt x="1" y="95"/>
                    </a:lnTo>
                    <a:lnTo>
                      <a:pt x="245" y="95"/>
                    </a:lnTo>
                    <a:lnTo>
                      <a:pt x="245" y="1046"/>
                    </a:lnTo>
                    <a:lnTo>
                      <a:pt x="353" y="1046"/>
                    </a:lnTo>
                    <a:lnTo>
                      <a:pt x="353" y="0"/>
                    </a:lnTo>
                    <a:close/>
                  </a:path>
                </a:pathLst>
              </a:custGeom>
              <a:solidFill>
                <a:srgbClr val="E0E0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5" name="Google Shape;925;p11"/>
              <p:cNvSpPr/>
              <p:nvPr/>
            </p:nvSpPr>
            <p:spPr>
              <a:xfrm>
                <a:off x="1269312" y="2849655"/>
                <a:ext cx="4523" cy="13378"/>
              </a:xfrm>
              <a:custGeom>
                <a:rect b="b" l="l" r="r" t="t"/>
                <a:pathLst>
                  <a:path extrusionOk="0" h="1047" w="354">
                    <a:moveTo>
                      <a:pt x="1" y="0"/>
                    </a:moveTo>
                    <a:lnTo>
                      <a:pt x="1" y="95"/>
                    </a:lnTo>
                    <a:lnTo>
                      <a:pt x="245" y="95"/>
                    </a:lnTo>
                    <a:lnTo>
                      <a:pt x="245" y="1046"/>
                    </a:lnTo>
                    <a:lnTo>
                      <a:pt x="353" y="1046"/>
                    </a:lnTo>
                    <a:lnTo>
                      <a:pt x="353" y="0"/>
                    </a:lnTo>
                    <a:close/>
                  </a:path>
                </a:pathLst>
              </a:custGeom>
              <a:solidFill>
                <a:srgbClr val="E0E0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6" name="Google Shape;926;p11"/>
              <p:cNvSpPr/>
              <p:nvPr/>
            </p:nvSpPr>
            <p:spPr>
              <a:xfrm>
                <a:off x="1277042" y="2852888"/>
                <a:ext cx="2070" cy="10260"/>
              </a:xfrm>
              <a:custGeom>
                <a:rect b="b" l="l" r="r" t="t"/>
                <a:pathLst>
                  <a:path extrusionOk="0" h="803" w="162">
                    <a:moveTo>
                      <a:pt x="76" y="1"/>
                    </a:moveTo>
                    <a:cubicBezTo>
                      <a:pt x="32" y="2"/>
                      <a:pt x="0" y="40"/>
                      <a:pt x="2" y="82"/>
                    </a:cubicBezTo>
                    <a:cubicBezTo>
                      <a:pt x="2" y="125"/>
                      <a:pt x="37" y="161"/>
                      <a:pt x="80" y="164"/>
                    </a:cubicBezTo>
                    <a:cubicBezTo>
                      <a:pt x="124" y="161"/>
                      <a:pt x="160" y="127"/>
                      <a:pt x="161" y="82"/>
                    </a:cubicBezTo>
                    <a:cubicBezTo>
                      <a:pt x="161" y="37"/>
                      <a:pt x="125" y="1"/>
                      <a:pt x="80" y="1"/>
                    </a:cubicBezTo>
                    <a:close/>
                    <a:moveTo>
                      <a:pt x="80" y="637"/>
                    </a:moveTo>
                    <a:cubicBezTo>
                      <a:pt x="37" y="637"/>
                      <a:pt x="2" y="673"/>
                      <a:pt x="2" y="715"/>
                    </a:cubicBezTo>
                    <a:lnTo>
                      <a:pt x="2" y="733"/>
                    </a:lnTo>
                    <a:cubicBezTo>
                      <a:pt x="8" y="771"/>
                      <a:pt x="41" y="799"/>
                      <a:pt x="80" y="802"/>
                    </a:cubicBezTo>
                    <a:cubicBezTo>
                      <a:pt x="125" y="799"/>
                      <a:pt x="161" y="762"/>
                      <a:pt x="161" y="715"/>
                    </a:cubicBezTo>
                    <a:cubicBezTo>
                      <a:pt x="160" y="672"/>
                      <a:pt x="124" y="637"/>
                      <a:pt x="80" y="637"/>
                    </a:cubicBezTo>
                    <a:close/>
                  </a:path>
                </a:pathLst>
              </a:custGeom>
              <a:solidFill>
                <a:srgbClr val="E0E0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7" name="Google Shape;927;p11"/>
              <p:cNvSpPr/>
              <p:nvPr/>
            </p:nvSpPr>
            <p:spPr>
              <a:xfrm>
                <a:off x="1280748" y="2849630"/>
                <a:ext cx="11691" cy="13404"/>
              </a:xfrm>
              <a:custGeom>
                <a:rect b="b" l="l" r="r" t="t"/>
                <a:pathLst>
                  <a:path extrusionOk="0" h="1049" w="915">
                    <a:moveTo>
                      <a:pt x="551" y="1"/>
                    </a:moveTo>
                    <a:lnTo>
                      <a:pt x="0" y="696"/>
                    </a:lnTo>
                    <a:lnTo>
                      <a:pt x="0" y="772"/>
                    </a:lnTo>
                    <a:lnTo>
                      <a:pt x="599" y="772"/>
                    </a:lnTo>
                    <a:lnTo>
                      <a:pt x="599" y="1048"/>
                    </a:lnTo>
                    <a:lnTo>
                      <a:pt x="707" y="1048"/>
                    </a:lnTo>
                    <a:lnTo>
                      <a:pt x="707" y="772"/>
                    </a:lnTo>
                    <a:lnTo>
                      <a:pt x="914" y="772"/>
                    </a:lnTo>
                    <a:lnTo>
                      <a:pt x="883" y="676"/>
                    </a:lnTo>
                    <a:lnTo>
                      <a:pt x="677" y="676"/>
                    </a:lnTo>
                    <a:lnTo>
                      <a:pt x="677" y="434"/>
                    </a:lnTo>
                    <a:lnTo>
                      <a:pt x="569" y="434"/>
                    </a:lnTo>
                    <a:lnTo>
                      <a:pt x="569" y="676"/>
                    </a:lnTo>
                    <a:lnTo>
                      <a:pt x="138" y="676"/>
                    </a:lnTo>
                    <a:lnTo>
                      <a:pt x="673" y="1"/>
                    </a:lnTo>
                    <a:close/>
                  </a:path>
                </a:pathLst>
              </a:custGeom>
              <a:solidFill>
                <a:srgbClr val="E0E0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8" name="Google Shape;928;p11"/>
              <p:cNvSpPr/>
              <p:nvPr/>
            </p:nvSpPr>
            <p:spPr>
              <a:xfrm>
                <a:off x="1293129" y="2849655"/>
                <a:ext cx="9647" cy="13493"/>
              </a:xfrm>
              <a:custGeom>
                <a:rect b="b" l="l" r="r" t="t"/>
                <a:pathLst>
                  <a:path extrusionOk="0" h="1056" w="755">
                    <a:moveTo>
                      <a:pt x="130" y="0"/>
                    </a:moveTo>
                    <a:lnTo>
                      <a:pt x="73" y="525"/>
                    </a:lnTo>
                    <a:lnTo>
                      <a:pt x="298" y="525"/>
                    </a:lnTo>
                    <a:cubicBezTo>
                      <a:pt x="561" y="525"/>
                      <a:pt x="646" y="611"/>
                      <a:pt x="646" y="740"/>
                    </a:cubicBezTo>
                    <a:cubicBezTo>
                      <a:pt x="646" y="869"/>
                      <a:pt x="552" y="956"/>
                      <a:pt x="375" y="956"/>
                    </a:cubicBezTo>
                    <a:cubicBezTo>
                      <a:pt x="373" y="956"/>
                      <a:pt x="371" y="956"/>
                      <a:pt x="369" y="956"/>
                    </a:cubicBezTo>
                    <a:cubicBezTo>
                      <a:pt x="252" y="956"/>
                      <a:pt x="139" y="913"/>
                      <a:pt x="52" y="835"/>
                    </a:cubicBezTo>
                    <a:lnTo>
                      <a:pt x="1" y="922"/>
                    </a:lnTo>
                    <a:cubicBezTo>
                      <a:pt x="100" y="1008"/>
                      <a:pt x="227" y="1056"/>
                      <a:pt x="358" y="1056"/>
                    </a:cubicBezTo>
                    <a:cubicBezTo>
                      <a:pt x="364" y="1056"/>
                      <a:pt x="370" y="1056"/>
                      <a:pt x="376" y="1055"/>
                    </a:cubicBezTo>
                    <a:cubicBezTo>
                      <a:pt x="630" y="1055"/>
                      <a:pt x="755" y="917"/>
                      <a:pt x="755" y="736"/>
                    </a:cubicBezTo>
                    <a:cubicBezTo>
                      <a:pt x="755" y="555"/>
                      <a:pt x="627" y="426"/>
                      <a:pt x="324" y="425"/>
                    </a:cubicBezTo>
                    <a:lnTo>
                      <a:pt x="186" y="425"/>
                    </a:lnTo>
                    <a:lnTo>
                      <a:pt x="220" y="93"/>
                    </a:lnTo>
                    <a:lnTo>
                      <a:pt x="699" y="93"/>
                    </a:lnTo>
                    <a:lnTo>
                      <a:pt x="699" y="0"/>
                    </a:lnTo>
                    <a:close/>
                  </a:path>
                </a:pathLst>
              </a:custGeom>
              <a:solidFill>
                <a:srgbClr val="E0E0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9" name="Google Shape;929;p11"/>
              <p:cNvSpPr/>
              <p:nvPr/>
            </p:nvSpPr>
            <p:spPr>
              <a:xfrm>
                <a:off x="913650" y="1964749"/>
                <a:ext cx="385561" cy="234058"/>
              </a:xfrm>
              <a:custGeom>
                <a:rect b="b" l="l" r="r" t="t"/>
                <a:pathLst>
                  <a:path extrusionOk="0" h="18318" w="30175">
                    <a:moveTo>
                      <a:pt x="9128" y="0"/>
                    </a:moveTo>
                    <a:cubicBezTo>
                      <a:pt x="4070" y="35"/>
                      <a:pt x="1" y="4164"/>
                      <a:pt x="37" y="9222"/>
                    </a:cubicBezTo>
                    <a:lnTo>
                      <a:pt x="97" y="18317"/>
                    </a:lnTo>
                    <a:lnTo>
                      <a:pt x="21013" y="18317"/>
                    </a:lnTo>
                    <a:cubicBezTo>
                      <a:pt x="26070" y="18317"/>
                      <a:pt x="30171" y="14219"/>
                      <a:pt x="30174" y="9162"/>
                    </a:cubicBezTo>
                    <a:cubicBezTo>
                      <a:pt x="30174" y="4101"/>
                      <a:pt x="26072" y="0"/>
                      <a:pt x="2101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0" name="Google Shape;930;p11"/>
              <p:cNvSpPr/>
              <p:nvPr/>
            </p:nvSpPr>
            <p:spPr>
              <a:xfrm>
                <a:off x="989664" y="2028075"/>
                <a:ext cx="225663" cy="1789"/>
              </a:xfrm>
              <a:custGeom>
                <a:rect b="b" l="l" r="r" t="t"/>
                <a:pathLst>
                  <a:path extrusionOk="0" h="140" w="17661">
                    <a:moveTo>
                      <a:pt x="8831" y="1"/>
                    </a:moveTo>
                    <a:cubicBezTo>
                      <a:pt x="3950" y="1"/>
                      <a:pt x="1" y="31"/>
                      <a:pt x="1" y="70"/>
                    </a:cubicBezTo>
                    <a:cubicBezTo>
                      <a:pt x="1" y="109"/>
                      <a:pt x="3955" y="139"/>
                      <a:pt x="8831" y="139"/>
                    </a:cubicBezTo>
                    <a:cubicBezTo>
                      <a:pt x="13707" y="139"/>
                      <a:pt x="17661" y="109"/>
                      <a:pt x="17661" y="70"/>
                    </a:cubicBezTo>
                    <a:cubicBezTo>
                      <a:pt x="17661" y="31"/>
                      <a:pt x="13711" y="1"/>
                      <a:pt x="883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1" name="Google Shape;931;p11"/>
              <p:cNvSpPr/>
              <p:nvPr/>
            </p:nvSpPr>
            <p:spPr>
              <a:xfrm>
                <a:off x="989664" y="2055993"/>
                <a:ext cx="225663" cy="1776"/>
              </a:xfrm>
              <a:custGeom>
                <a:rect b="b" l="l" r="r" t="t"/>
                <a:pathLst>
                  <a:path extrusionOk="0" h="139" w="17661">
                    <a:moveTo>
                      <a:pt x="8831" y="0"/>
                    </a:moveTo>
                    <a:cubicBezTo>
                      <a:pt x="3950" y="0"/>
                      <a:pt x="1" y="30"/>
                      <a:pt x="1" y="69"/>
                    </a:cubicBezTo>
                    <a:cubicBezTo>
                      <a:pt x="1" y="107"/>
                      <a:pt x="3955" y="138"/>
                      <a:pt x="8831" y="138"/>
                    </a:cubicBezTo>
                    <a:cubicBezTo>
                      <a:pt x="13707" y="138"/>
                      <a:pt x="17661" y="107"/>
                      <a:pt x="17661" y="69"/>
                    </a:cubicBezTo>
                    <a:cubicBezTo>
                      <a:pt x="17661" y="30"/>
                      <a:pt x="13711" y="0"/>
                      <a:pt x="883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2" name="Google Shape;932;p11"/>
              <p:cNvSpPr/>
              <p:nvPr/>
            </p:nvSpPr>
            <p:spPr>
              <a:xfrm>
                <a:off x="989664" y="2083874"/>
                <a:ext cx="225663" cy="1776"/>
              </a:xfrm>
              <a:custGeom>
                <a:rect b="b" l="l" r="r" t="t"/>
                <a:pathLst>
                  <a:path extrusionOk="0" h="139" w="17661">
                    <a:moveTo>
                      <a:pt x="8831" y="1"/>
                    </a:moveTo>
                    <a:cubicBezTo>
                      <a:pt x="3950" y="1"/>
                      <a:pt x="1" y="31"/>
                      <a:pt x="1" y="70"/>
                    </a:cubicBezTo>
                    <a:cubicBezTo>
                      <a:pt x="1" y="109"/>
                      <a:pt x="3955" y="139"/>
                      <a:pt x="8831" y="139"/>
                    </a:cubicBezTo>
                    <a:cubicBezTo>
                      <a:pt x="13707" y="139"/>
                      <a:pt x="17661" y="109"/>
                      <a:pt x="17661" y="70"/>
                    </a:cubicBezTo>
                    <a:cubicBezTo>
                      <a:pt x="17661" y="31"/>
                      <a:pt x="13711" y="1"/>
                      <a:pt x="883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3" name="Google Shape;933;p11"/>
              <p:cNvSpPr/>
              <p:nvPr/>
            </p:nvSpPr>
            <p:spPr>
              <a:xfrm>
                <a:off x="989664" y="2111806"/>
                <a:ext cx="225663" cy="1763"/>
              </a:xfrm>
              <a:custGeom>
                <a:rect b="b" l="l" r="r" t="t"/>
                <a:pathLst>
                  <a:path extrusionOk="0" h="138" w="17661">
                    <a:moveTo>
                      <a:pt x="8831" y="1"/>
                    </a:moveTo>
                    <a:cubicBezTo>
                      <a:pt x="3950" y="1"/>
                      <a:pt x="1" y="32"/>
                      <a:pt x="1" y="70"/>
                    </a:cubicBezTo>
                    <a:cubicBezTo>
                      <a:pt x="1" y="107"/>
                      <a:pt x="3955" y="137"/>
                      <a:pt x="8831" y="137"/>
                    </a:cubicBezTo>
                    <a:cubicBezTo>
                      <a:pt x="13707" y="137"/>
                      <a:pt x="17661" y="107"/>
                      <a:pt x="17661" y="70"/>
                    </a:cubicBezTo>
                    <a:cubicBezTo>
                      <a:pt x="17661" y="29"/>
                      <a:pt x="13711" y="1"/>
                      <a:pt x="883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4" name="Google Shape;934;p11"/>
              <p:cNvSpPr/>
              <p:nvPr/>
            </p:nvSpPr>
            <p:spPr>
              <a:xfrm>
                <a:off x="989664" y="2139967"/>
                <a:ext cx="113221" cy="1278"/>
              </a:xfrm>
              <a:custGeom>
                <a:rect b="b" l="l" r="r" t="t"/>
                <a:pathLst>
                  <a:path extrusionOk="0" h="100" w="8861">
                    <a:moveTo>
                      <a:pt x="1296" y="0"/>
                    </a:moveTo>
                    <a:lnTo>
                      <a:pt x="345" y="21"/>
                    </a:lnTo>
                    <a:cubicBezTo>
                      <a:pt x="336" y="21"/>
                      <a:pt x="328" y="21"/>
                      <a:pt x="320" y="21"/>
                    </a:cubicBezTo>
                    <a:cubicBezTo>
                      <a:pt x="213" y="21"/>
                      <a:pt x="107" y="30"/>
                      <a:pt x="1" y="48"/>
                    </a:cubicBezTo>
                    <a:cubicBezTo>
                      <a:pt x="95" y="66"/>
                      <a:pt x="190" y="75"/>
                      <a:pt x="286" y="75"/>
                    </a:cubicBezTo>
                    <a:cubicBezTo>
                      <a:pt x="306" y="75"/>
                      <a:pt x="325" y="75"/>
                      <a:pt x="345" y="74"/>
                    </a:cubicBezTo>
                    <a:lnTo>
                      <a:pt x="1296" y="99"/>
                    </a:lnTo>
                    <a:lnTo>
                      <a:pt x="7564" y="99"/>
                    </a:lnTo>
                    <a:lnTo>
                      <a:pt x="8513" y="74"/>
                    </a:lnTo>
                    <a:cubicBezTo>
                      <a:pt x="8532" y="75"/>
                      <a:pt x="8551" y="75"/>
                      <a:pt x="8571" y="75"/>
                    </a:cubicBezTo>
                    <a:cubicBezTo>
                      <a:pt x="8668" y="75"/>
                      <a:pt x="8765" y="66"/>
                      <a:pt x="8861" y="48"/>
                    </a:cubicBezTo>
                    <a:cubicBezTo>
                      <a:pt x="8754" y="30"/>
                      <a:pt x="8645" y="21"/>
                      <a:pt x="8537" y="21"/>
                    </a:cubicBezTo>
                    <a:cubicBezTo>
                      <a:pt x="8529" y="21"/>
                      <a:pt x="8521" y="21"/>
                      <a:pt x="8513" y="21"/>
                    </a:cubicBezTo>
                    <a:lnTo>
                      <a:pt x="7564"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5" name="Google Shape;935;p11"/>
              <p:cNvSpPr/>
              <p:nvPr/>
            </p:nvSpPr>
            <p:spPr>
              <a:xfrm>
                <a:off x="913957" y="2284762"/>
                <a:ext cx="285296" cy="127353"/>
              </a:xfrm>
              <a:custGeom>
                <a:rect b="b" l="l" r="r" t="t"/>
                <a:pathLst>
                  <a:path extrusionOk="0" h="9967" w="22328">
                    <a:moveTo>
                      <a:pt x="17642" y="1"/>
                    </a:moveTo>
                    <a:cubicBezTo>
                      <a:pt x="17635" y="1"/>
                      <a:pt x="17627" y="1"/>
                      <a:pt x="17620" y="1"/>
                    </a:cubicBezTo>
                    <a:lnTo>
                      <a:pt x="4677" y="1"/>
                    </a:lnTo>
                    <a:cubicBezTo>
                      <a:pt x="2089" y="13"/>
                      <a:pt x="1" y="2120"/>
                      <a:pt x="13" y="4708"/>
                    </a:cubicBezTo>
                    <a:lnTo>
                      <a:pt x="13" y="9967"/>
                    </a:lnTo>
                    <a:lnTo>
                      <a:pt x="17641" y="9967"/>
                    </a:lnTo>
                    <a:cubicBezTo>
                      <a:pt x="20229" y="9967"/>
                      <a:pt x="22328" y="7870"/>
                      <a:pt x="22328" y="5282"/>
                    </a:cubicBezTo>
                    <a:lnTo>
                      <a:pt x="22328" y="4708"/>
                    </a:lnTo>
                    <a:lnTo>
                      <a:pt x="22328" y="4665"/>
                    </a:lnTo>
                    <a:cubicBezTo>
                      <a:pt x="22316" y="2084"/>
                      <a:pt x="20220" y="1"/>
                      <a:pt x="1764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6" name="Google Shape;936;p11"/>
              <p:cNvSpPr/>
              <p:nvPr/>
            </p:nvSpPr>
            <p:spPr>
              <a:xfrm>
                <a:off x="957745" y="2332141"/>
                <a:ext cx="198141" cy="1840"/>
              </a:xfrm>
              <a:custGeom>
                <a:rect b="b" l="l" r="r" t="t"/>
                <a:pathLst>
                  <a:path extrusionOk="0" h="144" w="15507">
                    <a:moveTo>
                      <a:pt x="7755" y="0"/>
                    </a:moveTo>
                    <a:cubicBezTo>
                      <a:pt x="3476" y="0"/>
                      <a:pt x="1" y="30"/>
                      <a:pt x="1" y="70"/>
                    </a:cubicBezTo>
                    <a:cubicBezTo>
                      <a:pt x="1" y="109"/>
                      <a:pt x="3476" y="143"/>
                      <a:pt x="7755" y="143"/>
                    </a:cubicBezTo>
                    <a:cubicBezTo>
                      <a:pt x="12031" y="143"/>
                      <a:pt x="15507" y="109"/>
                      <a:pt x="15507" y="70"/>
                    </a:cubicBezTo>
                    <a:cubicBezTo>
                      <a:pt x="15507" y="35"/>
                      <a:pt x="12031" y="0"/>
                      <a:pt x="775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7" name="Google Shape;937;p11"/>
              <p:cNvSpPr/>
              <p:nvPr/>
            </p:nvSpPr>
            <p:spPr>
              <a:xfrm>
                <a:off x="957400" y="2363625"/>
                <a:ext cx="121220" cy="1291"/>
              </a:xfrm>
              <a:custGeom>
                <a:rect b="b" l="l" r="r" t="t"/>
                <a:pathLst>
                  <a:path extrusionOk="0" h="101" w="9487">
                    <a:moveTo>
                      <a:pt x="334" y="1"/>
                    </a:moveTo>
                    <a:cubicBezTo>
                      <a:pt x="223" y="1"/>
                      <a:pt x="112" y="11"/>
                      <a:pt x="1" y="31"/>
                    </a:cubicBezTo>
                    <a:cubicBezTo>
                      <a:pt x="115" y="49"/>
                      <a:pt x="231" y="57"/>
                      <a:pt x="345" y="57"/>
                    </a:cubicBezTo>
                    <a:cubicBezTo>
                      <a:pt x="356" y="57"/>
                      <a:pt x="366" y="57"/>
                      <a:pt x="376" y="57"/>
                    </a:cubicBezTo>
                    <a:lnTo>
                      <a:pt x="1394" y="78"/>
                    </a:lnTo>
                    <a:cubicBezTo>
                      <a:pt x="2251" y="100"/>
                      <a:pt x="3434" y="100"/>
                      <a:pt x="4745" y="100"/>
                    </a:cubicBezTo>
                    <a:cubicBezTo>
                      <a:pt x="6054" y="100"/>
                      <a:pt x="7238" y="78"/>
                      <a:pt x="8100" y="78"/>
                    </a:cubicBezTo>
                    <a:lnTo>
                      <a:pt x="9116" y="57"/>
                    </a:lnTo>
                    <a:cubicBezTo>
                      <a:pt x="9125" y="57"/>
                      <a:pt x="9134" y="57"/>
                      <a:pt x="9143" y="57"/>
                    </a:cubicBezTo>
                    <a:cubicBezTo>
                      <a:pt x="9258" y="57"/>
                      <a:pt x="9373" y="48"/>
                      <a:pt x="9487" y="31"/>
                    </a:cubicBezTo>
                    <a:cubicBezTo>
                      <a:pt x="9378" y="11"/>
                      <a:pt x="9268" y="1"/>
                      <a:pt x="9158" y="1"/>
                    </a:cubicBezTo>
                    <a:cubicBezTo>
                      <a:pt x="9144" y="1"/>
                      <a:pt x="9130" y="1"/>
                      <a:pt x="9116" y="1"/>
                    </a:cubicBezTo>
                    <a:lnTo>
                      <a:pt x="376" y="1"/>
                    </a:lnTo>
                    <a:cubicBezTo>
                      <a:pt x="362" y="1"/>
                      <a:pt x="348" y="1"/>
                      <a:pt x="33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8" name="Google Shape;938;p11"/>
              <p:cNvSpPr/>
              <p:nvPr/>
            </p:nvSpPr>
            <p:spPr>
              <a:xfrm>
                <a:off x="921534" y="2683381"/>
                <a:ext cx="4523" cy="13391"/>
              </a:xfrm>
              <a:custGeom>
                <a:rect b="b" l="l" r="r" t="t"/>
                <a:pathLst>
                  <a:path extrusionOk="0" h="1048" w="354">
                    <a:moveTo>
                      <a:pt x="1" y="1"/>
                    </a:moveTo>
                    <a:lnTo>
                      <a:pt x="1" y="95"/>
                    </a:lnTo>
                    <a:lnTo>
                      <a:pt x="247" y="95"/>
                    </a:lnTo>
                    <a:lnTo>
                      <a:pt x="247" y="1047"/>
                    </a:lnTo>
                    <a:lnTo>
                      <a:pt x="354" y="1047"/>
                    </a:lnTo>
                    <a:lnTo>
                      <a:pt x="354" y="1"/>
                    </a:lnTo>
                    <a:close/>
                  </a:path>
                </a:pathLst>
              </a:custGeom>
              <a:solidFill>
                <a:srgbClr val="E0E0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9" name="Google Shape;939;p11"/>
              <p:cNvSpPr/>
              <p:nvPr/>
            </p:nvSpPr>
            <p:spPr>
              <a:xfrm>
                <a:off x="928536" y="2683381"/>
                <a:ext cx="4408" cy="13391"/>
              </a:xfrm>
              <a:custGeom>
                <a:rect b="b" l="l" r="r" t="t"/>
                <a:pathLst>
                  <a:path extrusionOk="0" h="1048" w="345">
                    <a:moveTo>
                      <a:pt x="1" y="1"/>
                    </a:moveTo>
                    <a:lnTo>
                      <a:pt x="1" y="95"/>
                    </a:lnTo>
                    <a:lnTo>
                      <a:pt x="236" y="95"/>
                    </a:lnTo>
                    <a:lnTo>
                      <a:pt x="236" y="1047"/>
                    </a:lnTo>
                    <a:lnTo>
                      <a:pt x="344" y="1047"/>
                    </a:lnTo>
                    <a:lnTo>
                      <a:pt x="344" y="1"/>
                    </a:lnTo>
                    <a:close/>
                  </a:path>
                </a:pathLst>
              </a:custGeom>
              <a:solidFill>
                <a:srgbClr val="E0E0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0" name="Google Shape;940;p11"/>
              <p:cNvSpPr/>
              <p:nvPr/>
            </p:nvSpPr>
            <p:spPr>
              <a:xfrm>
                <a:off x="936075" y="2686627"/>
                <a:ext cx="2504" cy="10490"/>
              </a:xfrm>
              <a:custGeom>
                <a:rect b="b" l="l" r="r" t="t"/>
                <a:pathLst>
                  <a:path extrusionOk="0" h="821" w="196">
                    <a:moveTo>
                      <a:pt x="77" y="1"/>
                    </a:moveTo>
                    <a:cubicBezTo>
                      <a:pt x="35" y="4"/>
                      <a:pt x="2" y="40"/>
                      <a:pt x="4" y="82"/>
                    </a:cubicBezTo>
                    <a:cubicBezTo>
                      <a:pt x="4" y="85"/>
                      <a:pt x="4" y="88"/>
                      <a:pt x="4" y="91"/>
                    </a:cubicBezTo>
                    <a:cubicBezTo>
                      <a:pt x="7" y="132"/>
                      <a:pt x="40" y="164"/>
                      <a:pt x="81" y="164"/>
                    </a:cubicBezTo>
                    <a:cubicBezTo>
                      <a:pt x="83" y="164"/>
                      <a:pt x="84" y="164"/>
                      <a:pt x="86" y="164"/>
                    </a:cubicBezTo>
                    <a:cubicBezTo>
                      <a:pt x="196" y="164"/>
                      <a:pt x="196" y="1"/>
                      <a:pt x="86" y="1"/>
                    </a:cubicBezTo>
                    <a:close/>
                    <a:moveTo>
                      <a:pt x="77" y="639"/>
                    </a:moveTo>
                    <a:cubicBezTo>
                      <a:pt x="34" y="640"/>
                      <a:pt x="2" y="678"/>
                      <a:pt x="4" y="720"/>
                    </a:cubicBezTo>
                    <a:cubicBezTo>
                      <a:pt x="1" y="732"/>
                      <a:pt x="2" y="745"/>
                      <a:pt x="5" y="757"/>
                    </a:cubicBezTo>
                    <a:cubicBezTo>
                      <a:pt x="15" y="801"/>
                      <a:pt x="48" y="821"/>
                      <a:pt x="82" y="821"/>
                    </a:cubicBezTo>
                    <a:cubicBezTo>
                      <a:pt x="130" y="821"/>
                      <a:pt x="178" y="782"/>
                      <a:pt x="164" y="720"/>
                    </a:cubicBezTo>
                    <a:cubicBezTo>
                      <a:pt x="164" y="718"/>
                      <a:pt x="164" y="717"/>
                      <a:pt x="164" y="715"/>
                    </a:cubicBezTo>
                    <a:cubicBezTo>
                      <a:pt x="163" y="673"/>
                      <a:pt x="128" y="639"/>
                      <a:pt x="86" y="639"/>
                    </a:cubicBezTo>
                    <a:close/>
                  </a:path>
                </a:pathLst>
              </a:custGeom>
              <a:solidFill>
                <a:srgbClr val="E0E0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1" name="Google Shape;941;p11"/>
              <p:cNvSpPr/>
              <p:nvPr/>
            </p:nvSpPr>
            <p:spPr>
              <a:xfrm>
                <a:off x="939320" y="2683381"/>
                <a:ext cx="9698" cy="13506"/>
              </a:xfrm>
              <a:custGeom>
                <a:rect b="b" l="l" r="r" t="t"/>
                <a:pathLst>
                  <a:path extrusionOk="0" h="1057" w="759">
                    <a:moveTo>
                      <a:pt x="44" y="1"/>
                    </a:moveTo>
                    <a:lnTo>
                      <a:pt x="44" y="95"/>
                    </a:lnTo>
                    <a:lnTo>
                      <a:pt x="583" y="95"/>
                    </a:lnTo>
                    <a:lnTo>
                      <a:pt x="289" y="462"/>
                    </a:lnTo>
                    <a:lnTo>
                      <a:pt x="289" y="540"/>
                    </a:lnTo>
                    <a:lnTo>
                      <a:pt x="367" y="540"/>
                    </a:lnTo>
                    <a:cubicBezTo>
                      <a:pt x="560" y="540"/>
                      <a:pt x="646" y="616"/>
                      <a:pt x="646" y="747"/>
                    </a:cubicBezTo>
                    <a:cubicBezTo>
                      <a:pt x="646" y="876"/>
                      <a:pt x="551" y="957"/>
                      <a:pt x="379" y="957"/>
                    </a:cubicBezTo>
                    <a:cubicBezTo>
                      <a:pt x="373" y="957"/>
                      <a:pt x="367" y="957"/>
                      <a:pt x="362" y="957"/>
                    </a:cubicBezTo>
                    <a:cubicBezTo>
                      <a:pt x="249" y="957"/>
                      <a:pt x="140" y="914"/>
                      <a:pt x="56" y="837"/>
                    </a:cubicBezTo>
                    <a:lnTo>
                      <a:pt x="0" y="923"/>
                    </a:lnTo>
                    <a:cubicBezTo>
                      <a:pt x="101" y="1009"/>
                      <a:pt x="229" y="1057"/>
                      <a:pt x="361" y="1057"/>
                    </a:cubicBezTo>
                    <a:cubicBezTo>
                      <a:pt x="367" y="1057"/>
                      <a:pt x="373" y="1056"/>
                      <a:pt x="379" y="1056"/>
                    </a:cubicBezTo>
                    <a:cubicBezTo>
                      <a:pt x="629" y="1056"/>
                      <a:pt x="758" y="923"/>
                      <a:pt x="758" y="747"/>
                    </a:cubicBezTo>
                    <a:cubicBezTo>
                      <a:pt x="758" y="577"/>
                      <a:pt x="646" y="462"/>
                      <a:pt x="422" y="448"/>
                    </a:cubicBezTo>
                    <a:lnTo>
                      <a:pt x="719" y="77"/>
                    </a:lnTo>
                    <a:lnTo>
                      <a:pt x="719" y="1"/>
                    </a:lnTo>
                    <a:close/>
                  </a:path>
                </a:pathLst>
              </a:custGeom>
              <a:solidFill>
                <a:srgbClr val="E0E0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2" name="Google Shape;942;p11"/>
              <p:cNvSpPr/>
              <p:nvPr/>
            </p:nvSpPr>
            <p:spPr>
              <a:xfrm>
                <a:off x="950922" y="2683266"/>
                <a:ext cx="11040" cy="13621"/>
              </a:xfrm>
              <a:custGeom>
                <a:rect b="b" l="l" r="r" t="t"/>
                <a:pathLst>
                  <a:path extrusionOk="0" h="1066" w="864">
                    <a:moveTo>
                      <a:pt x="419" y="104"/>
                    </a:moveTo>
                    <a:cubicBezTo>
                      <a:pt x="600" y="104"/>
                      <a:pt x="724" y="255"/>
                      <a:pt x="724" y="535"/>
                    </a:cubicBezTo>
                    <a:lnTo>
                      <a:pt x="726" y="535"/>
                    </a:lnTo>
                    <a:cubicBezTo>
                      <a:pt x="726" y="810"/>
                      <a:pt x="604" y="966"/>
                      <a:pt x="419" y="966"/>
                    </a:cubicBezTo>
                    <a:cubicBezTo>
                      <a:pt x="233" y="966"/>
                      <a:pt x="109" y="810"/>
                      <a:pt x="109" y="535"/>
                    </a:cubicBezTo>
                    <a:cubicBezTo>
                      <a:pt x="109" y="259"/>
                      <a:pt x="238" y="104"/>
                      <a:pt x="419" y="104"/>
                    </a:cubicBezTo>
                    <a:close/>
                    <a:moveTo>
                      <a:pt x="433" y="1"/>
                    </a:moveTo>
                    <a:cubicBezTo>
                      <a:pt x="173" y="1"/>
                      <a:pt x="1" y="199"/>
                      <a:pt x="1" y="535"/>
                    </a:cubicBezTo>
                    <a:cubicBezTo>
                      <a:pt x="1" y="867"/>
                      <a:pt x="178" y="1065"/>
                      <a:pt x="433" y="1065"/>
                    </a:cubicBezTo>
                    <a:cubicBezTo>
                      <a:pt x="688" y="1065"/>
                      <a:pt x="864" y="870"/>
                      <a:pt x="864" y="535"/>
                    </a:cubicBezTo>
                    <a:cubicBezTo>
                      <a:pt x="864" y="199"/>
                      <a:pt x="691" y="1"/>
                      <a:pt x="433" y="1"/>
                    </a:cubicBezTo>
                    <a:close/>
                  </a:path>
                </a:pathLst>
              </a:custGeom>
              <a:solidFill>
                <a:srgbClr val="E0E0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3" name="Google Shape;943;p11"/>
              <p:cNvSpPr/>
              <p:nvPr/>
            </p:nvSpPr>
            <p:spPr>
              <a:xfrm>
                <a:off x="902841" y="2522129"/>
                <a:ext cx="407589" cy="127085"/>
              </a:xfrm>
              <a:custGeom>
                <a:rect b="b" l="l" r="r" t="t"/>
                <a:pathLst>
                  <a:path extrusionOk="0" h="9946" w="31899">
                    <a:moveTo>
                      <a:pt x="4685" y="1"/>
                    </a:moveTo>
                    <a:cubicBezTo>
                      <a:pt x="2097" y="1"/>
                      <a:pt x="0" y="2099"/>
                      <a:pt x="0" y="4687"/>
                    </a:cubicBezTo>
                    <a:lnTo>
                      <a:pt x="0" y="5259"/>
                    </a:lnTo>
                    <a:cubicBezTo>
                      <a:pt x="0" y="7847"/>
                      <a:pt x="2097" y="9946"/>
                      <a:pt x="4685" y="9946"/>
                    </a:cubicBezTo>
                    <a:lnTo>
                      <a:pt x="31899" y="9946"/>
                    </a:lnTo>
                    <a:lnTo>
                      <a:pt x="31899" y="4687"/>
                    </a:lnTo>
                    <a:cubicBezTo>
                      <a:pt x="31899" y="2099"/>
                      <a:pt x="29800" y="1"/>
                      <a:pt x="2721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4" name="Google Shape;944;p11"/>
              <p:cNvSpPr/>
              <p:nvPr/>
            </p:nvSpPr>
            <p:spPr>
              <a:xfrm>
                <a:off x="964518" y="2568180"/>
                <a:ext cx="279866" cy="1776"/>
              </a:xfrm>
              <a:custGeom>
                <a:rect b="b" l="l" r="r" t="t"/>
                <a:pathLst>
                  <a:path extrusionOk="0" h="139" w="21903">
                    <a:moveTo>
                      <a:pt x="10953" y="1"/>
                    </a:moveTo>
                    <a:cubicBezTo>
                      <a:pt x="4907" y="1"/>
                      <a:pt x="1" y="31"/>
                      <a:pt x="1" y="70"/>
                    </a:cubicBezTo>
                    <a:cubicBezTo>
                      <a:pt x="1" y="109"/>
                      <a:pt x="4907" y="139"/>
                      <a:pt x="10953" y="139"/>
                    </a:cubicBezTo>
                    <a:cubicBezTo>
                      <a:pt x="17002" y="139"/>
                      <a:pt x="21903" y="109"/>
                      <a:pt x="21903" y="70"/>
                    </a:cubicBezTo>
                    <a:cubicBezTo>
                      <a:pt x="21903" y="32"/>
                      <a:pt x="17002" y="1"/>
                      <a:pt x="1095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5" name="Google Shape;945;p11"/>
              <p:cNvSpPr/>
              <p:nvPr/>
            </p:nvSpPr>
            <p:spPr>
              <a:xfrm>
                <a:off x="964518" y="2598360"/>
                <a:ext cx="279866" cy="1776"/>
              </a:xfrm>
              <a:custGeom>
                <a:rect b="b" l="l" r="r" t="t"/>
                <a:pathLst>
                  <a:path extrusionOk="0" h="139" w="21903">
                    <a:moveTo>
                      <a:pt x="10953" y="0"/>
                    </a:moveTo>
                    <a:cubicBezTo>
                      <a:pt x="4907" y="0"/>
                      <a:pt x="1" y="30"/>
                      <a:pt x="1" y="69"/>
                    </a:cubicBezTo>
                    <a:cubicBezTo>
                      <a:pt x="1" y="107"/>
                      <a:pt x="4907" y="138"/>
                      <a:pt x="10953" y="138"/>
                    </a:cubicBezTo>
                    <a:cubicBezTo>
                      <a:pt x="17002" y="138"/>
                      <a:pt x="21903" y="107"/>
                      <a:pt x="21903" y="69"/>
                    </a:cubicBezTo>
                    <a:cubicBezTo>
                      <a:pt x="21903" y="30"/>
                      <a:pt x="17002" y="0"/>
                      <a:pt x="1095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6" name="Google Shape;946;p11"/>
              <p:cNvSpPr/>
              <p:nvPr/>
            </p:nvSpPr>
            <p:spPr>
              <a:xfrm>
                <a:off x="903684" y="2759446"/>
                <a:ext cx="284887" cy="127085"/>
              </a:xfrm>
              <a:custGeom>
                <a:rect b="b" l="l" r="r" t="t"/>
                <a:pathLst>
                  <a:path extrusionOk="0" h="9946" w="22296">
                    <a:moveTo>
                      <a:pt x="4684" y="0"/>
                    </a:moveTo>
                    <a:cubicBezTo>
                      <a:pt x="2096" y="3"/>
                      <a:pt x="0" y="2103"/>
                      <a:pt x="2" y="4691"/>
                    </a:cubicBezTo>
                    <a:lnTo>
                      <a:pt x="2" y="9945"/>
                    </a:lnTo>
                    <a:lnTo>
                      <a:pt x="17610" y="9945"/>
                    </a:lnTo>
                    <a:cubicBezTo>
                      <a:pt x="20198" y="9945"/>
                      <a:pt x="22296" y="7847"/>
                      <a:pt x="22296" y="5259"/>
                    </a:cubicBezTo>
                    <a:lnTo>
                      <a:pt x="22296" y="4687"/>
                    </a:lnTo>
                    <a:cubicBezTo>
                      <a:pt x="22296" y="2099"/>
                      <a:pt x="20198" y="0"/>
                      <a:pt x="1761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7" name="Google Shape;947;p11"/>
              <p:cNvSpPr/>
              <p:nvPr/>
            </p:nvSpPr>
            <p:spPr>
              <a:xfrm>
                <a:off x="941288" y="2804781"/>
                <a:ext cx="209973" cy="1776"/>
              </a:xfrm>
              <a:custGeom>
                <a:rect b="b" l="l" r="r" t="t"/>
                <a:pathLst>
                  <a:path extrusionOk="0" h="139" w="16433">
                    <a:moveTo>
                      <a:pt x="8214" y="1"/>
                    </a:moveTo>
                    <a:cubicBezTo>
                      <a:pt x="3679" y="1"/>
                      <a:pt x="1" y="31"/>
                      <a:pt x="1" y="70"/>
                    </a:cubicBezTo>
                    <a:cubicBezTo>
                      <a:pt x="1" y="109"/>
                      <a:pt x="3673" y="139"/>
                      <a:pt x="8214" y="139"/>
                    </a:cubicBezTo>
                    <a:cubicBezTo>
                      <a:pt x="12755" y="139"/>
                      <a:pt x="16433" y="109"/>
                      <a:pt x="16433" y="70"/>
                    </a:cubicBezTo>
                    <a:cubicBezTo>
                      <a:pt x="16433" y="31"/>
                      <a:pt x="12750" y="1"/>
                      <a:pt x="821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8" name="Google Shape;948;p11"/>
              <p:cNvSpPr/>
              <p:nvPr/>
            </p:nvSpPr>
            <p:spPr>
              <a:xfrm>
                <a:off x="940828" y="2835229"/>
                <a:ext cx="135480" cy="1546"/>
              </a:xfrm>
              <a:custGeom>
                <a:rect b="b" l="l" r="r" t="t"/>
                <a:pathLst>
                  <a:path extrusionOk="0" h="121" w="10603">
                    <a:moveTo>
                      <a:pt x="1565" y="0"/>
                    </a:moveTo>
                    <a:lnTo>
                      <a:pt x="433" y="21"/>
                    </a:lnTo>
                    <a:cubicBezTo>
                      <a:pt x="415" y="21"/>
                      <a:pt x="397" y="21"/>
                      <a:pt x="378" y="21"/>
                    </a:cubicBezTo>
                    <a:cubicBezTo>
                      <a:pt x="251" y="21"/>
                      <a:pt x="126" y="30"/>
                      <a:pt x="1" y="47"/>
                    </a:cubicBezTo>
                    <a:cubicBezTo>
                      <a:pt x="114" y="68"/>
                      <a:pt x="227" y="79"/>
                      <a:pt x="342" y="79"/>
                    </a:cubicBezTo>
                    <a:cubicBezTo>
                      <a:pt x="372" y="79"/>
                      <a:pt x="403" y="78"/>
                      <a:pt x="433" y="77"/>
                    </a:cubicBezTo>
                    <a:lnTo>
                      <a:pt x="1565" y="99"/>
                    </a:lnTo>
                    <a:cubicBezTo>
                      <a:pt x="2521" y="120"/>
                      <a:pt x="3848" y="120"/>
                      <a:pt x="5305" y="120"/>
                    </a:cubicBezTo>
                    <a:cubicBezTo>
                      <a:pt x="6759" y="120"/>
                      <a:pt x="8082" y="99"/>
                      <a:pt x="9038" y="99"/>
                    </a:cubicBezTo>
                    <a:lnTo>
                      <a:pt x="10171" y="77"/>
                    </a:lnTo>
                    <a:cubicBezTo>
                      <a:pt x="10202" y="78"/>
                      <a:pt x="10232" y="79"/>
                      <a:pt x="10262" y="79"/>
                    </a:cubicBezTo>
                    <a:cubicBezTo>
                      <a:pt x="10376" y="79"/>
                      <a:pt x="10491" y="68"/>
                      <a:pt x="10602" y="47"/>
                    </a:cubicBezTo>
                    <a:cubicBezTo>
                      <a:pt x="10478" y="30"/>
                      <a:pt x="10352" y="21"/>
                      <a:pt x="10227" y="21"/>
                    </a:cubicBezTo>
                    <a:cubicBezTo>
                      <a:pt x="10209" y="21"/>
                      <a:pt x="10191" y="21"/>
                      <a:pt x="10173" y="21"/>
                    </a:cubicBezTo>
                    <a:lnTo>
                      <a:pt x="9039"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949" name="Google Shape;949;p11"/>
          <p:cNvSpPr/>
          <p:nvPr/>
        </p:nvSpPr>
        <p:spPr>
          <a:xfrm>
            <a:off x="4368116" y="1063500"/>
            <a:ext cx="4349400" cy="3696000"/>
          </a:xfrm>
          <a:prstGeom prst="rect">
            <a:avLst/>
          </a:prstGeom>
          <a:solidFill>
            <a:srgbClr val="F1808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0" name="Google Shape;950;p11"/>
          <p:cNvSpPr txBox="1"/>
          <p:nvPr/>
        </p:nvSpPr>
        <p:spPr>
          <a:xfrm>
            <a:off x="2092200" y="5145722"/>
            <a:ext cx="70518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lt1"/>
                </a:solidFill>
                <a:latin typeface="Arial"/>
                <a:ea typeface="Arial"/>
                <a:cs typeface="Arial"/>
                <a:sym typeface="Arial"/>
              </a:rPr>
              <a:t>Recuerda que este recurso creado por +educación.pe está bajo una Licencia Creative Commons Reconocimiento-Compartir Igual 4.0 Internacional. Puedes copiarlo, compartirlo, adaptarlo, traducirlo siempre que nos des el crédito de autoría y lo compartas con las mismas condiciones.</a:t>
            </a:r>
            <a:endParaRPr b="0" i="0" sz="1200" u="none" cap="none" strike="noStrike">
              <a:solidFill>
                <a:schemeClr val="lt1"/>
              </a:solidFill>
              <a:latin typeface="Arial"/>
              <a:ea typeface="Arial"/>
              <a:cs typeface="Arial"/>
              <a:sym typeface="Arial"/>
            </a:endParaRPr>
          </a:p>
        </p:txBody>
      </p:sp>
      <p:pic>
        <p:nvPicPr>
          <p:cNvPr id="951" name="Google Shape;951;p11"/>
          <p:cNvPicPr preferRelativeResize="0"/>
          <p:nvPr/>
        </p:nvPicPr>
        <p:blipFill rotWithShape="1">
          <a:blip r:embed="rId3">
            <a:alphaModFix/>
          </a:blip>
          <a:srcRect b="0" l="0" r="0" t="0"/>
          <a:stretch/>
        </p:blipFill>
        <p:spPr>
          <a:xfrm>
            <a:off x="667950" y="5327525"/>
            <a:ext cx="1263625" cy="444800"/>
          </a:xfrm>
          <a:prstGeom prst="rect">
            <a:avLst/>
          </a:prstGeom>
          <a:noFill/>
          <a:ln>
            <a:noFill/>
          </a:ln>
        </p:spPr>
      </p:pic>
      <p:pic>
        <p:nvPicPr>
          <p:cNvPr id="952" name="Google Shape;952;p11"/>
          <p:cNvPicPr preferRelativeResize="0"/>
          <p:nvPr/>
        </p:nvPicPr>
        <p:blipFill rotWithShape="1">
          <a:blip r:embed="rId4">
            <a:alphaModFix/>
          </a:blip>
          <a:srcRect b="0" l="0" r="0" t="0"/>
          <a:stretch/>
        </p:blipFill>
        <p:spPr>
          <a:xfrm>
            <a:off x="5573462" y="1296474"/>
            <a:ext cx="1938724" cy="1938724"/>
          </a:xfrm>
          <a:prstGeom prst="rect">
            <a:avLst/>
          </a:prstGeom>
          <a:noFill/>
          <a:ln>
            <a:noFill/>
          </a:ln>
        </p:spPr>
      </p:pic>
      <p:sp>
        <p:nvSpPr>
          <p:cNvPr id="953" name="Google Shape;953;p11"/>
          <p:cNvSpPr txBox="1"/>
          <p:nvPr/>
        </p:nvSpPr>
        <p:spPr>
          <a:xfrm>
            <a:off x="4555500" y="3443300"/>
            <a:ext cx="4035600" cy="1108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Montserrat"/>
                <a:ea typeface="Montserrat"/>
                <a:cs typeface="Montserrat"/>
                <a:sym typeface="Montserrat"/>
              </a:rPr>
              <a:t>Encuentra más recursos para la transformación digital de tu aula en nuestra web:</a:t>
            </a:r>
            <a:endParaRPr b="1" sz="1200">
              <a:latin typeface="Montserrat"/>
              <a:ea typeface="Montserrat"/>
              <a:cs typeface="Montserrat"/>
              <a:sym typeface="Montserrat"/>
            </a:endParaRPr>
          </a:p>
          <a:p>
            <a:pPr indent="457200" lvl="0" marL="0" marR="0" rtl="0" algn="l">
              <a:lnSpc>
                <a:spcPct val="100000"/>
              </a:lnSpc>
              <a:spcBef>
                <a:spcPts val="0"/>
              </a:spcBef>
              <a:spcAft>
                <a:spcPts val="0"/>
              </a:spcAft>
              <a:buClr>
                <a:srgbClr val="000000"/>
              </a:buClr>
              <a:buSzPts val="1200"/>
              <a:buFont typeface="Arial"/>
              <a:buNone/>
            </a:pPr>
            <a:r>
              <a:rPr b="1" i="0" lang="en" sz="1200" u="sng" cap="none" strike="noStrike">
                <a:solidFill>
                  <a:schemeClr val="hlink"/>
                </a:solidFill>
                <a:latin typeface="Montserrat"/>
                <a:ea typeface="Montserrat"/>
                <a:cs typeface="Montserrat"/>
                <a:sym typeface="Montserrat"/>
                <a:hlinkClick r:id="rId5"/>
              </a:rPr>
              <a:t>http://mas-educacion.pe/podcast/</a:t>
            </a:r>
            <a:r>
              <a:rPr b="1" i="0" lang="en" sz="1200" u="none" cap="none" strike="noStrike">
                <a:solidFill>
                  <a:srgbClr val="000000"/>
                </a:solidFill>
                <a:latin typeface="Montserrat"/>
                <a:ea typeface="Montserrat"/>
                <a:cs typeface="Montserrat"/>
                <a:sym typeface="Montserrat"/>
              </a:rPr>
              <a:t> </a:t>
            </a:r>
            <a:endParaRPr b="1" i="0" sz="12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Montserrat"/>
                <a:ea typeface="Montserrat"/>
                <a:cs typeface="Montserrat"/>
                <a:sym typeface="Montserrat"/>
              </a:rPr>
              <a:t>Ilustraciones utilizadas en este recurso: </a:t>
            </a:r>
            <a:r>
              <a:rPr b="1" i="0" lang="en" sz="1200" u="sng" cap="none" strike="noStrike">
                <a:solidFill>
                  <a:schemeClr val="hlink"/>
                </a:solidFill>
                <a:latin typeface="Montserrat"/>
                <a:ea typeface="Montserrat"/>
                <a:cs typeface="Montserrat"/>
                <a:sym typeface="Montserrat"/>
                <a:hlinkClick r:id="rId6"/>
              </a:rPr>
              <a:t>Freepik</a:t>
            </a:r>
            <a:r>
              <a:rPr b="1" i="0" lang="en" sz="1200" u="none" cap="none" strike="noStrike">
                <a:solidFill>
                  <a:srgbClr val="000000"/>
                </a:solidFill>
                <a:latin typeface="Montserrat"/>
                <a:ea typeface="Montserrat"/>
                <a:cs typeface="Montserrat"/>
                <a:sym typeface="Montserrat"/>
              </a:rPr>
              <a:t> </a:t>
            </a:r>
            <a:endParaRPr b="1" i="0" sz="1200" u="none" cap="none" strike="noStrike">
              <a:solidFill>
                <a:srgbClr val="000000"/>
              </a:solidFill>
              <a:latin typeface="Montserrat"/>
              <a:ea typeface="Montserrat"/>
              <a:cs typeface="Montserrat"/>
              <a:sym typeface="Montserrat"/>
            </a:endParaRPr>
          </a:p>
        </p:txBody>
      </p:sp>
      <p:pic>
        <p:nvPicPr>
          <p:cNvPr id="954" name="Google Shape;954;p11"/>
          <p:cNvPicPr preferRelativeResize="0"/>
          <p:nvPr/>
        </p:nvPicPr>
        <p:blipFill rotWithShape="1">
          <a:blip r:embed="rId7">
            <a:alphaModFix/>
          </a:blip>
          <a:srcRect b="19236" l="0" r="0" t="15710"/>
          <a:stretch/>
        </p:blipFill>
        <p:spPr>
          <a:xfrm>
            <a:off x="6570400" y="5947350"/>
            <a:ext cx="2608152" cy="76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2"/>
          <p:cNvSpPr txBox="1"/>
          <p:nvPr>
            <p:ph idx="4294967295" type="title"/>
          </p:nvPr>
        </p:nvSpPr>
        <p:spPr>
          <a:xfrm>
            <a:off x="1294323" y="452366"/>
            <a:ext cx="6675900" cy="1046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accent3"/>
              </a:buClr>
              <a:buSzPts val="7200"/>
              <a:buNone/>
            </a:pPr>
            <a:r>
              <a:rPr b="1" lang="en">
                <a:solidFill>
                  <a:srgbClr val="312D76"/>
                </a:solidFill>
                <a:latin typeface="Montserrat"/>
                <a:ea typeface="Montserrat"/>
                <a:cs typeface="Montserrat"/>
                <a:sym typeface="Montserrat"/>
              </a:rPr>
              <a:t>La transversalidad de las TIC’s</a:t>
            </a:r>
            <a:endParaRPr b="1">
              <a:solidFill>
                <a:srgbClr val="312D76"/>
              </a:solidFill>
              <a:latin typeface="Montserrat"/>
              <a:ea typeface="Montserrat"/>
              <a:cs typeface="Montserrat"/>
              <a:sym typeface="Montserrat"/>
            </a:endParaRPr>
          </a:p>
        </p:txBody>
      </p:sp>
      <p:pic>
        <p:nvPicPr>
          <p:cNvPr id="251" name="Google Shape;251;p2"/>
          <p:cNvPicPr preferRelativeResize="0"/>
          <p:nvPr/>
        </p:nvPicPr>
        <p:blipFill>
          <a:blip r:embed="rId3">
            <a:alphaModFix/>
          </a:blip>
          <a:stretch>
            <a:fillRect/>
          </a:stretch>
        </p:blipFill>
        <p:spPr>
          <a:xfrm>
            <a:off x="2104700" y="1401241"/>
            <a:ext cx="5054735" cy="5054735"/>
          </a:xfrm>
          <a:prstGeom prst="rect">
            <a:avLst/>
          </a:prstGeom>
          <a:noFill/>
          <a:ln>
            <a:noFill/>
          </a:ln>
        </p:spPr>
      </p:pic>
      <p:pic>
        <p:nvPicPr>
          <p:cNvPr id="252" name="Google Shape;252;p2"/>
          <p:cNvPicPr preferRelativeResize="0"/>
          <p:nvPr/>
        </p:nvPicPr>
        <p:blipFill rotWithShape="1">
          <a:blip r:embed="rId4">
            <a:alphaModFix/>
          </a:blip>
          <a:srcRect b="19236" l="0" r="0" t="15710"/>
          <a:stretch/>
        </p:blipFill>
        <p:spPr>
          <a:xfrm>
            <a:off x="6570400" y="5947350"/>
            <a:ext cx="2608152" cy="76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
          <p:cNvSpPr txBox="1"/>
          <p:nvPr/>
        </p:nvSpPr>
        <p:spPr>
          <a:xfrm>
            <a:off x="460675" y="722525"/>
            <a:ext cx="83286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solidFill>
                  <a:srgbClr val="312D76"/>
                </a:solidFill>
                <a:latin typeface="Montserrat SemiBold"/>
                <a:ea typeface="Montserrat SemiBold"/>
                <a:cs typeface="Montserrat SemiBold"/>
                <a:sym typeface="Montserrat SemiBold"/>
              </a:rPr>
              <a:t>Competencia 28: Se desenvuelve en entornos virtuales generados por TIC</a:t>
            </a:r>
            <a:endParaRPr sz="2500">
              <a:solidFill>
                <a:srgbClr val="312D76"/>
              </a:solidFill>
              <a:latin typeface="Montserrat SemiBold"/>
              <a:ea typeface="Montserrat SemiBold"/>
              <a:cs typeface="Montserrat SemiBold"/>
              <a:sym typeface="Montserrat SemiBold"/>
            </a:endParaRPr>
          </a:p>
        </p:txBody>
      </p:sp>
      <p:sp>
        <p:nvSpPr>
          <p:cNvPr id="258" name="Google Shape;258;p3"/>
          <p:cNvSpPr txBox="1"/>
          <p:nvPr/>
        </p:nvSpPr>
        <p:spPr>
          <a:xfrm>
            <a:off x="384225" y="1866925"/>
            <a:ext cx="7997700" cy="24426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en">
                <a:latin typeface="Montserrat Light"/>
                <a:ea typeface="Montserrat Light"/>
                <a:cs typeface="Montserrat Light"/>
                <a:sym typeface="Montserrat Light"/>
              </a:rPr>
              <a:t>“Se desenvuelve en los entornos virtuales generados por las TIC. Con responsabilidad y ética. Consiste en que el estudiante interprete, modifique y optimice entornos virtuales durante el desarrollo de actividades de aprendizaje y en prácticas sociales. Esto involucra la articulación de los procesos de búsqueda, selección y evaluación de información; de modificación y creación de materiales digitales, de comunicación y participación en comunidades virtuales, así como la adaptación de los mismos de acuerdos a sus necesidades e intereses de la manera sistemática.”</a:t>
            </a:r>
            <a:endParaRPr>
              <a:latin typeface="Montserrat Light"/>
              <a:ea typeface="Montserrat Light"/>
              <a:cs typeface="Montserrat Light"/>
              <a:sym typeface="Montserrat Light"/>
            </a:endParaRPr>
          </a:p>
          <a:p>
            <a:pPr indent="0" lvl="0" marL="0" rtl="0" algn="l">
              <a:spcBef>
                <a:spcPts val="0"/>
              </a:spcBef>
              <a:spcAft>
                <a:spcPts val="0"/>
              </a:spcAft>
              <a:buNone/>
            </a:pPr>
            <a:r>
              <a:t/>
            </a:r>
            <a:endParaRPr sz="1700">
              <a:latin typeface="Montserrat Light"/>
              <a:ea typeface="Montserrat Light"/>
              <a:cs typeface="Montserrat Light"/>
              <a:sym typeface="Montserrat Light"/>
            </a:endParaRPr>
          </a:p>
          <a:p>
            <a:pPr indent="0" lvl="0" marL="0" rtl="0" algn="l">
              <a:spcBef>
                <a:spcPts val="0"/>
              </a:spcBef>
              <a:spcAft>
                <a:spcPts val="0"/>
              </a:spcAft>
              <a:buNone/>
            </a:pPr>
            <a:r>
              <a:rPr lang="en" sz="1700">
                <a:latin typeface="Montserrat Light"/>
                <a:ea typeface="Montserrat Light"/>
                <a:cs typeface="Montserrat Light"/>
                <a:sym typeface="Montserrat Light"/>
              </a:rPr>
              <a:t>CNEB - Página 151</a:t>
            </a:r>
            <a:endParaRPr sz="1700">
              <a:latin typeface="Montserrat Light"/>
              <a:ea typeface="Montserrat Light"/>
              <a:cs typeface="Montserrat Light"/>
              <a:sym typeface="Montserrat Light"/>
            </a:endParaRPr>
          </a:p>
        </p:txBody>
      </p:sp>
      <p:sp>
        <p:nvSpPr>
          <p:cNvPr id="259" name="Google Shape;259;p3"/>
          <p:cNvSpPr/>
          <p:nvPr/>
        </p:nvSpPr>
        <p:spPr>
          <a:xfrm>
            <a:off x="-49925" y="5123800"/>
            <a:ext cx="9193800" cy="709500"/>
          </a:xfrm>
          <a:prstGeom prst="rect">
            <a:avLst/>
          </a:prstGeom>
          <a:solidFill>
            <a:srgbClr val="F180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0" name="Google Shape;260;p3"/>
          <p:cNvPicPr preferRelativeResize="0"/>
          <p:nvPr/>
        </p:nvPicPr>
        <p:blipFill rotWithShape="1">
          <a:blip r:embed="rId3">
            <a:alphaModFix/>
          </a:blip>
          <a:srcRect b="19236" l="0" r="0" t="15710"/>
          <a:stretch/>
        </p:blipFill>
        <p:spPr>
          <a:xfrm>
            <a:off x="6570400" y="5947350"/>
            <a:ext cx="2608152" cy="76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
          <p:cNvSpPr txBox="1"/>
          <p:nvPr>
            <p:ph idx="4294967295" type="title"/>
          </p:nvPr>
        </p:nvSpPr>
        <p:spPr>
          <a:xfrm>
            <a:off x="605575" y="218900"/>
            <a:ext cx="3777000" cy="10461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accent3"/>
              </a:buClr>
              <a:buSzPts val="7200"/>
              <a:buNone/>
            </a:pPr>
            <a:r>
              <a:rPr lang="en" sz="3500">
                <a:solidFill>
                  <a:srgbClr val="312D76"/>
                </a:solidFill>
                <a:latin typeface="Montserrat SemiBold"/>
                <a:ea typeface="Montserrat SemiBold"/>
                <a:cs typeface="Montserrat SemiBold"/>
                <a:sym typeface="Montserrat SemiBold"/>
              </a:rPr>
              <a:t>Introducción</a:t>
            </a:r>
            <a:endParaRPr sz="3500">
              <a:solidFill>
                <a:srgbClr val="312D76"/>
              </a:solidFill>
              <a:latin typeface="Montserrat SemiBold"/>
              <a:ea typeface="Montserrat SemiBold"/>
              <a:cs typeface="Montserrat SemiBold"/>
              <a:sym typeface="Montserrat SemiBold"/>
            </a:endParaRPr>
          </a:p>
        </p:txBody>
      </p:sp>
      <p:sp>
        <p:nvSpPr>
          <p:cNvPr id="266" name="Google Shape;266;p4"/>
          <p:cNvSpPr txBox="1"/>
          <p:nvPr/>
        </p:nvSpPr>
        <p:spPr>
          <a:xfrm>
            <a:off x="605575" y="1166825"/>
            <a:ext cx="8170500" cy="411990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rgbClr val="000000"/>
              </a:buClr>
              <a:buSzPts val="1600"/>
              <a:buFont typeface="Arial"/>
              <a:buNone/>
            </a:pPr>
            <a:r>
              <a:rPr lang="en">
                <a:latin typeface="Montserrat"/>
                <a:ea typeface="Montserrat"/>
                <a:cs typeface="Montserrat"/>
                <a:sym typeface="Montserrat"/>
              </a:rPr>
              <a:t>C</a:t>
            </a:r>
            <a:r>
              <a:rPr i="0" lang="en" u="none" cap="none" strike="noStrike">
                <a:solidFill>
                  <a:srgbClr val="000000"/>
                </a:solidFill>
                <a:latin typeface="Montserrat"/>
                <a:ea typeface="Montserrat"/>
                <a:cs typeface="Montserrat"/>
                <a:sym typeface="Montserrat"/>
              </a:rPr>
              <a:t>on el paso de los años y </a:t>
            </a:r>
            <a:r>
              <a:rPr lang="en">
                <a:latin typeface="Montserrat"/>
                <a:ea typeface="Montserrat"/>
                <a:cs typeface="Montserrat"/>
                <a:sym typeface="Montserrat"/>
              </a:rPr>
              <a:t>acelerada</a:t>
            </a:r>
            <a:r>
              <a:rPr i="0" lang="en" u="none" cap="none" strike="noStrike">
                <a:solidFill>
                  <a:srgbClr val="000000"/>
                </a:solidFill>
                <a:latin typeface="Montserrat"/>
                <a:ea typeface="Montserrat"/>
                <a:cs typeface="Montserrat"/>
                <a:sym typeface="Montserrat"/>
              </a:rPr>
              <a:t> por </a:t>
            </a:r>
            <a:r>
              <a:rPr lang="en">
                <a:latin typeface="Montserrat"/>
                <a:ea typeface="Montserrat"/>
                <a:cs typeface="Montserrat"/>
                <a:sym typeface="Montserrat"/>
              </a:rPr>
              <a:t>la pandemia del COVID-19, l</a:t>
            </a:r>
            <a:r>
              <a:rPr i="0" lang="en" u="none" cap="none" strike="noStrike">
                <a:solidFill>
                  <a:srgbClr val="000000"/>
                </a:solidFill>
                <a:latin typeface="Montserrat"/>
                <a:ea typeface="Montserrat"/>
                <a:cs typeface="Montserrat"/>
                <a:sym typeface="Montserrat"/>
              </a:rPr>
              <a:t>a virtualidad est</a:t>
            </a:r>
            <a:r>
              <a:rPr lang="en">
                <a:latin typeface="Montserrat"/>
                <a:ea typeface="Montserrat"/>
                <a:cs typeface="Montserrat"/>
                <a:sym typeface="Montserrat"/>
              </a:rPr>
              <a:t>á </a:t>
            </a:r>
            <a:r>
              <a:rPr i="0" lang="en" u="none" cap="none" strike="noStrike">
                <a:solidFill>
                  <a:srgbClr val="000000"/>
                </a:solidFill>
                <a:latin typeface="Montserrat"/>
                <a:ea typeface="Montserrat"/>
                <a:cs typeface="Montserrat"/>
                <a:sym typeface="Montserrat"/>
              </a:rPr>
              <a:t>cada vez m</a:t>
            </a:r>
            <a:r>
              <a:rPr lang="en">
                <a:latin typeface="Montserrat"/>
                <a:ea typeface="Montserrat"/>
                <a:cs typeface="Montserrat"/>
                <a:sym typeface="Montserrat"/>
              </a:rPr>
              <a:t>á</a:t>
            </a:r>
            <a:r>
              <a:rPr i="0" lang="en" u="none" cap="none" strike="noStrike">
                <a:solidFill>
                  <a:srgbClr val="000000"/>
                </a:solidFill>
                <a:latin typeface="Montserrat"/>
                <a:ea typeface="Montserrat"/>
                <a:cs typeface="Montserrat"/>
                <a:sym typeface="Montserrat"/>
              </a:rPr>
              <a:t>s integrada </a:t>
            </a:r>
            <a:r>
              <a:rPr lang="en">
                <a:latin typeface="Montserrat"/>
                <a:ea typeface="Montserrat"/>
                <a:cs typeface="Montserrat"/>
                <a:sym typeface="Montserrat"/>
              </a:rPr>
              <a:t>en</a:t>
            </a:r>
            <a:r>
              <a:rPr i="0" lang="en" u="none" cap="none" strike="noStrike">
                <a:solidFill>
                  <a:srgbClr val="000000"/>
                </a:solidFill>
                <a:latin typeface="Montserrat"/>
                <a:ea typeface="Montserrat"/>
                <a:cs typeface="Montserrat"/>
                <a:sym typeface="Montserrat"/>
              </a:rPr>
              <a:t> nuestra vida </a:t>
            </a:r>
            <a:r>
              <a:rPr lang="en">
                <a:latin typeface="Montserrat"/>
                <a:ea typeface="Montserrat"/>
                <a:cs typeface="Montserrat"/>
                <a:sym typeface="Montserrat"/>
              </a:rPr>
              <a:t>educativa</a:t>
            </a:r>
            <a:r>
              <a:rPr i="0" lang="en" u="none" cap="none" strike="noStrike">
                <a:solidFill>
                  <a:srgbClr val="000000"/>
                </a:solidFill>
                <a:latin typeface="Montserrat"/>
                <a:ea typeface="Montserrat"/>
                <a:cs typeface="Montserrat"/>
                <a:sym typeface="Montserrat"/>
              </a:rPr>
              <a:t>. </a:t>
            </a:r>
            <a:r>
              <a:rPr lang="en">
                <a:latin typeface="Montserrat"/>
                <a:ea typeface="Montserrat"/>
                <a:cs typeface="Montserrat"/>
                <a:sym typeface="Montserrat"/>
              </a:rPr>
              <a:t>La vemos</a:t>
            </a:r>
            <a:r>
              <a:rPr i="0" lang="en" u="none" cap="none" strike="noStrike">
                <a:solidFill>
                  <a:srgbClr val="000000"/>
                </a:solidFill>
                <a:latin typeface="Montserrat"/>
                <a:ea typeface="Montserrat"/>
                <a:cs typeface="Montserrat"/>
                <a:sym typeface="Montserrat"/>
              </a:rPr>
              <a:t> con </a:t>
            </a:r>
            <a:r>
              <a:rPr lang="en">
                <a:latin typeface="Montserrat"/>
                <a:ea typeface="Montserrat"/>
                <a:cs typeface="Montserrat"/>
                <a:sym typeface="Montserrat"/>
              </a:rPr>
              <a:t>gran</a:t>
            </a:r>
            <a:r>
              <a:rPr i="0" lang="en" u="none" cap="none" strike="noStrike">
                <a:solidFill>
                  <a:srgbClr val="000000"/>
                </a:solidFill>
                <a:latin typeface="Montserrat"/>
                <a:ea typeface="Montserrat"/>
                <a:cs typeface="Montserrat"/>
                <a:sym typeface="Montserrat"/>
              </a:rPr>
              <a:t> </a:t>
            </a:r>
            <a:r>
              <a:rPr lang="en">
                <a:latin typeface="Montserrat"/>
                <a:ea typeface="Montserrat"/>
                <a:cs typeface="Montserrat"/>
                <a:sym typeface="Montserrat"/>
              </a:rPr>
              <a:t>prominencia</a:t>
            </a:r>
            <a:r>
              <a:rPr i="0" lang="en" u="none" cap="none" strike="noStrike">
                <a:solidFill>
                  <a:srgbClr val="000000"/>
                </a:solidFill>
                <a:latin typeface="Montserrat"/>
                <a:ea typeface="Montserrat"/>
                <a:cs typeface="Montserrat"/>
                <a:sym typeface="Montserrat"/>
              </a:rPr>
              <a:t> en nuestros jóvenes estudiantes quienes tienen a la mano herramientas digitales que </a:t>
            </a:r>
            <a:r>
              <a:rPr lang="en">
                <a:latin typeface="Montserrat"/>
                <a:ea typeface="Montserrat"/>
                <a:cs typeface="Montserrat"/>
                <a:sym typeface="Montserrat"/>
              </a:rPr>
              <a:t>utilizan para diversos propósitos y marcan el desarrollo de una cultura digital propia</a:t>
            </a:r>
            <a:r>
              <a:rPr i="0" lang="en" u="none" cap="none" strike="noStrike">
                <a:solidFill>
                  <a:srgbClr val="000000"/>
                </a:solidFill>
                <a:latin typeface="Montserrat"/>
                <a:ea typeface="Montserrat"/>
                <a:cs typeface="Montserrat"/>
                <a:sym typeface="Montserrat"/>
              </a:rPr>
              <a:t>. </a:t>
            </a:r>
            <a:endParaRPr>
              <a:latin typeface="Montserrat"/>
              <a:ea typeface="Montserrat"/>
              <a:cs typeface="Montserrat"/>
              <a:sym typeface="Montserrat"/>
            </a:endParaRPr>
          </a:p>
          <a:p>
            <a:pPr indent="0" lvl="0" marL="0" marR="0" rtl="0" algn="just">
              <a:lnSpc>
                <a:spcPct val="150000"/>
              </a:lnSpc>
              <a:spcBef>
                <a:spcPts val="1000"/>
              </a:spcBef>
              <a:spcAft>
                <a:spcPts val="0"/>
              </a:spcAft>
              <a:buClr>
                <a:srgbClr val="000000"/>
              </a:buClr>
              <a:buSzPts val="1600"/>
              <a:buFont typeface="Arial"/>
              <a:buNone/>
            </a:pPr>
            <a:r>
              <a:rPr i="0" lang="en" u="none" cap="none" strike="noStrike">
                <a:solidFill>
                  <a:srgbClr val="000000"/>
                </a:solidFill>
                <a:latin typeface="Montserrat"/>
                <a:ea typeface="Montserrat"/>
                <a:cs typeface="Montserrat"/>
                <a:sym typeface="Montserrat"/>
              </a:rPr>
              <a:t>Dada la disposición de estos nuevos recursos, es nuestra responsabilidad como docentes el saber acoplarl</a:t>
            </a:r>
            <a:r>
              <a:rPr lang="en">
                <a:latin typeface="Montserrat"/>
                <a:ea typeface="Montserrat"/>
                <a:cs typeface="Montserrat"/>
                <a:sym typeface="Montserrat"/>
              </a:rPr>
              <a:t>o</a:t>
            </a:r>
            <a:r>
              <a:rPr i="0" lang="en" u="none" cap="none" strike="noStrike">
                <a:solidFill>
                  <a:srgbClr val="000000"/>
                </a:solidFill>
                <a:latin typeface="Montserrat"/>
                <a:ea typeface="Montserrat"/>
                <a:cs typeface="Montserrat"/>
                <a:sym typeface="Montserrat"/>
              </a:rPr>
              <a:t>s a nuestra aula</a:t>
            </a:r>
            <a:r>
              <a:rPr lang="en">
                <a:latin typeface="Montserrat"/>
                <a:ea typeface="Montserrat"/>
                <a:cs typeface="Montserrat"/>
                <a:sym typeface="Montserrat"/>
              </a:rPr>
              <a:t>. Es importante además</a:t>
            </a:r>
            <a:r>
              <a:rPr i="0" lang="en" u="none" cap="none" strike="noStrike">
                <a:solidFill>
                  <a:srgbClr val="000000"/>
                </a:solidFill>
                <a:latin typeface="Montserrat"/>
                <a:ea typeface="Montserrat"/>
                <a:cs typeface="Montserrat"/>
                <a:sym typeface="Montserrat"/>
              </a:rPr>
              <a:t> fomentar el uso responsable </a:t>
            </a:r>
            <a:r>
              <a:rPr lang="en">
                <a:latin typeface="Montserrat"/>
                <a:ea typeface="Montserrat"/>
                <a:cs typeface="Montserrat"/>
                <a:sym typeface="Montserrat"/>
              </a:rPr>
              <a:t>de estas herramientas contemplando</a:t>
            </a:r>
            <a:r>
              <a:rPr i="0" lang="en" u="none" cap="none" strike="noStrike">
                <a:solidFill>
                  <a:srgbClr val="000000"/>
                </a:solidFill>
                <a:latin typeface="Montserrat"/>
                <a:ea typeface="Montserrat"/>
                <a:cs typeface="Montserrat"/>
                <a:sym typeface="Montserrat"/>
              </a:rPr>
              <a:t> deberes y derechos</a:t>
            </a:r>
            <a:r>
              <a:rPr lang="en">
                <a:latin typeface="Montserrat"/>
                <a:ea typeface="Montserrat"/>
                <a:cs typeface="Montserrat"/>
                <a:sym typeface="Montserrat"/>
              </a:rPr>
              <a:t>.</a:t>
            </a:r>
            <a:r>
              <a:rPr i="0" lang="en" u="none" cap="none" strike="noStrike">
                <a:solidFill>
                  <a:srgbClr val="000000"/>
                </a:solidFill>
                <a:latin typeface="Montserrat"/>
                <a:ea typeface="Montserrat"/>
                <a:cs typeface="Montserrat"/>
                <a:sym typeface="Montserrat"/>
              </a:rPr>
              <a:t> </a:t>
            </a:r>
            <a:r>
              <a:rPr lang="en">
                <a:latin typeface="Montserrat"/>
                <a:ea typeface="Montserrat"/>
                <a:cs typeface="Montserrat"/>
                <a:sym typeface="Montserrat"/>
              </a:rPr>
              <a:t>L</a:t>
            </a:r>
            <a:r>
              <a:rPr i="0" lang="en" u="none" cap="none" strike="noStrike">
                <a:solidFill>
                  <a:srgbClr val="000000"/>
                </a:solidFill>
                <a:latin typeface="Montserrat"/>
                <a:ea typeface="Montserrat"/>
                <a:cs typeface="Montserrat"/>
                <a:sym typeface="Montserrat"/>
              </a:rPr>
              <a:t>a </a:t>
            </a:r>
            <a:r>
              <a:rPr lang="en">
                <a:latin typeface="Montserrat"/>
                <a:ea typeface="Montserrat"/>
                <a:cs typeface="Montserrat"/>
                <a:sym typeface="Montserrat"/>
              </a:rPr>
              <a:t>formación</a:t>
            </a:r>
            <a:r>
              <a:rPr i="0" lang="en" u="none" cap="none" strike="noStrike">
                <a:solidFill>
                  <a:srgbClr val="000000"/>
                </a:solidFill>
                <a:latin typeface="Montserrat"/>
                <a:ea typeface="Montserrat"/>
                <a:cs typeface="Montserrat"/>
                <a:sym typeface="Montserrat"/>
              </a:rPr>
              <a:t> de una nueva sociedad digital empezó desde que el internet </a:t>
            </a:r>
            <a:r>
              <a:rPr lang="en">
                <a:latin typeface="Montserrat"/>
                <a:ea typeface="Montserrat"/>
                <a:cs typeface="Montserrat"/>
                <a:sym typeface="Montserrat"/>
              </a:rPr>
              <a:t>se convirtió en</a:t>
            </a:r>
            <a:r>
              <a:rPr i="0" lang="en" u="none" cap="none" strike="noStrike">
                <a:solidFill>
                  <a:srgbClr val="000000"/>
                </a:solidFill>
                <a:latin typeface="Montserrat"/>
                <a:ea typeface="Montserrat"/>
                <a:cs typeface="Montserrat"/>
                <a:sym typeface="Montserrat"/>
              </a:rPr>
              <a:t> parte de nuestras vidas cotidianas .</a:t>
            </a:r>
            <a:endParaRPr>
              <a:latin typeface="Montserrat"/>
              <a:ea typeface="Montserrat"/>
              <a:cs typeface="Montserrat"/>
              <a:sym typeface="Montserrat"/>
            </a:endParaRPr>
          </a:p>
          <a:p>
            <a:pPr indent="0" lvl="0" marL="0" marR="0" rtl="0" algn="just">
              <a:lnSpc>
                <a:spcPct val="150000"/>
              </a:lnSpc>
              <a:spcBef>
                <a:spcPts val="1000"/>
              </a:spcBef>
              <a:spcAft>
                <a:spcPts val="1000"/>
              </a:spcAft>
              <a:buClr>
                <a:srgbClr val="000000"/>
              </a:buClr>
              <a:buSzPts val="1600"/>
              <a:buFont typeface="Arial"/>
              <a:buNone/>
            </a:pPr>
            <a:r>
              <a:rPr lang="en">
                <a:latin typeface="Montserrat"/>
                <a:ea typeface="Montserrat"/>
                <a:cs typeface="Montserrat"/>
                <a:sym typeface="Montserrat"/>
              </a:rPr>
              <a:t>Por ello, proponemos este recurso para docentes de educación básica que estén comprometidos a conocer más del mundo digital de sus estudiantes y desarrollar nuevas prácticas que aproveche todas las oportunidades que nos brinda la virtualidad.</a:t>
            </a:r>
            <a:endParaRPr>
              <a:latin typeface="Montserrat"/>
              <a:ea typeface="Montserrat"/>
              <a:cs typeface="Montserrat"/>
              <a:sym typeface="Montserrat"/>
            </a:endParaRPr>
          </a:p>
        </p:txBody>
      </p:sp>
      <p:sp>
        <p:nvSpPr>
          <p:cNvPr id="267" name="Google Shape;267;p4"/>
          <p:cNvSpPr/>
          <p:nvPr/>
        </p:nvSpPr>
        <p:spPr>
          <a:xfrm>
            <a:off x="-49925" y="5352400"/>
            <a:ext cx="9193800" cy="709500"/>
          </a:xfrm>
          <a:prstGeom prst="rect">
            <a:avLst/>
          </a:prstGeom>
          <a:solidFill>
            <a:srgbClr val="F180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8" name="Google Shape;268;p4"/>
          <p:cNvPicPr preferRelativeResize="0"/>
          <p:nvPr/>
        </p:nvPicPr>
        <p:blipFill rotWithShape="1">
          <a:blip r:embed="rId3">
            <a:alphaModFix/>
          </a:blip>
          <a:srcRect b="19236" l="0" r="0" t="15710"/>
          <a:stretch/>
        </p:blipFill>
        <p:spPr>
          <a:xfrm>
            <a:off x="6570400" y="6099750"/>
            <a:ext cx="2608152" cy="76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5"/>
          <p:cNvSpPr/>
          <p:nvPr/>
        </p:nvSpPr>
        <p:spPr>
          <a:xfrm>
            <a:off x="0" y="1558325"/>
            <a:ext cx="9178500" cy="1918200"/>
          </a:xfrm>
          <a:prstGeom prst="rect">
            <a:avLst/>
          </a:prstGeom>
          <a:solidFill>
            <a:srgbClr val="312D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5"/>
          <p:cNvSpPr/>
          <p:nvPr/>
        </p:nvSpPr>
        <p:spPr>
          <a:xfrm>
            <a:off x="0" y="3678175"/>
            <a:ext cx="9178500" cy="2269200"/>
          </a:xfrm>
          <a:prstGeom prst="rect">
            <a:avLst/>
          </a:prstGeom>
          <a:solidFill>
            <a:srgbClr val="312D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5"/>
          <p:cNvSpPr txBox="1"/>
          <p:nvPr>
            <p:ph idx="4294967295" type="title"/>
          </p:nvPr>
        </p:nvSpPr>
        <p:spPr>
          <a:xfrm>
            <a:off x="311700" y="442567"/>
            <a:ext cx="8520600" cy="76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700"/>
              <a:buNone/>
            </a:pPr>
            <a:r>
              <a:rPr b="1" lang="en" sz="3500">
                <a:solidFill>
                  <a:srgbClr val="312D76"/>
                </a:solidFill>
                <a:latin typeface="Montserrat"/>
                <a:ea typeface="Montserrat"/>
                <a:cs typeface="Montserrat"/>
                <a:sym typeface="Montserrat"/>
              </a:rPr>
              <a:t>Acerca de este recurso</a:t>
            </a:r>
            <a:endParaRPr b="1" sz="3500">
              <a:solidFill>
                <a:srgbClr val="312D76"/>
              </a:solidFill>
              <a:latin typeface="Montserrat"/>
              <a:ea typeface="Montserrat"/>
              <a:cs typeface="Montserrat"/>
              <a:sym typeface="Montserrat"/>
            </a:endParaRPr>
          </a:p>
        </p:txBody>
      </p:sp>
      <p:grpSp>
        <p:nvGrpSpPr>
          <p:cNvPr id="276" name="Google Shape;276;p5"/>
          <p:cNvGrpSpPr/>
          <p:nvPr/>
        </p:nvGrpSpPr>
        <p:grpSpPr>
          <a:xfrm>
            <a:off x="94216" y="4155721"/>
            <a:ext cx="2381657" cy="1426741"/>
            <a:chOff x="2743100" y="4139625"/>
            <a:chExt cx="2159450" cy="1336025"/>
          </a:xfrm>
        </p:grpSpPr>
        <p:sp>
          <p:nvSpPr>
            <p:cNvPr id="277" name="Google Shape;277;p5"/>
            <p:cNvSpPr/>
            <p:nvPr/>
          </p:nvSpPr>
          <p:spPr>
            <a:xfrm>
              <a:off x="2826100" y="4139625"/>
              <a:ext cx="1993450" cy="1318225"/>
            </a:xfrm>
            <a:custGeom>
              <a:rect b="b" l="l" r="r" t="t"/>
              <a:pathLst>
                <a:path extrusionOk="0" h="52729" w="79738">
                  <a:moveTo>
                    <a:pt x="3516" y="1"/>
                  </a:moveTo>
                  <a:cubicBezTo>
                    <a:pt x="1568" y="1"/>
                    <a:pt x="0" y="1568"/>
                    <a:pt x="0" y="3515"/>
                  </a:cubicBezTo>
                  <a:lnTo>
                    <a:pt x="0" y="49214"/>
                  </a:lnTo>
                  <a:cubicBezTo>
                    <a:pt x="0" y="51160"/>
                    <a:pt x="1568" y="52728"/>
                    <a:pt x="3516" y="52728"/>
                  </a:cubicBezTo>
                  <a:lnTo>
                    <a:pt x="76222" y="52728"/>
                  </a:lnTo>
                  <a:cubicBezTo>
                    <a:pt x="78170" y="52728"/>
                    <a:pt x="79737" y="51160"/>
                    <a:pt x="79737" y="49214"/>
                  </a:cubicBezTo>
                  <a:lnTo>
                    <a:pt x="79737" y="3515"/>
                  </a:lnTo>
                  <a:cubicBezTo>
                    <a:pt x="79737" y="1568"/>
                    <a:pt x="78170" y="1"/>
                    <a:pt x="7622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5"/>
            <p:cNvSpPr/>
            <p:nvPr/>
          </p:nvSpPr>
          <p:spPr>
            <a:xfrm>
              <a:off x="2743100" y="5360300"/>
              <a:ext cx="2159450" cy="115350"/>
            </a:xfrm>
            <a:custGeom>
              <a:rect b="b" l="l" r="r" t="t"/>
              <a:pathLst>
                <a:path extrusionOk="0" h="4614" w="86378">
                  <a:moveTo>
                    <a:pt x="1" y="0"/>
                  </a:moveTo>
                  <a:lnTo>
                    <a:pt x="1" y="10"/>
                  </a:lnTo>
                  <a:cubicBezTo>
                    <a:pt x="3" y="2554"/>
                    <a:pt x="2065" y="4613"/>
                    <a:pt x="4607" y="4613"/>
                  </a:cubicBezTo>
                  <a:cubicBezTo>
                    <a:pt x="4610" y="4613"/>
                    <a:pt x="4612" y="4613"/>
                    <a:pt x="4614" y="4613"/>
                  </a:cubicBezTo>
                  <a:lnTo>
                    <a:pt x="81764" y="4613"/>
                  </a:lnTo>
                  <a:cubicBezTo>
                    <a:pt x="84312" y="4613"/>
                    <a:pt x="86377" y="2548"/>
                    <a:pt x="8637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5"/>
            <p:cNvSpPr/>
            <p:nvPr/>
          </p:nvSpPr>
          <p:spPr>
            <a:xfrm>
              <a:off x="2879650" y="4191900"/>
              <a:ext cx="1880850" cy="1113275"/>
            </a:xfrm>
            <a:custGeom>
              <a:rect b="b" l="l" r="r" t="t"/>
              <a:pathLst>
                <a:path extrusionOk="0" h="44531" w="75234">
                  <a:moveTo>
                    <a:pt x="0" y="1"/>
                  </a:moveTo>
                  <a:lnTo>
                    <a:pt x="0" y="44530"/>
                  </a:lnTo>
                  <a:lnTo>
                    <a:pt x="75234" y="44530"/>
                  </a:lnTo>
                  <a:lnTo>
                    <a:pt x="75234"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5"/>
            <p:cNvSpPr/>
            <p:nvPr/>
          </p:nvSpPr>
          <p:spPr>
            <a:xfrm>
              <a:off x="3626300" y="5360300"/>
              <a:ext cx="428900" cy="42650"/>
            </a:xfrm>
            <a:custGeom>
              <a:rect b="b" l="l" r="r" t="t"/>
              <a:pathLst>
                <a:path extrusionOk="0" h="1706" w="17156">
                  <a:moveTo>
                    <a:pt x="0" y="0"/>
                  </a:moveTo>
                  <a:lnTo>
                    <a:pt x="1073" y="1705"/>
                  </a:lnTo>
                  <a:lnTo>
                    <a:pt x="16163" y="1705"/>
                  </a:lnTo>
                  <a:lnTo>
                    <a:pt x="17156"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5"/>
            <p:cNvSpPr/>
            <p:nvPr/>
          </p:nvSpPr>
          <p:spPr>
            <a:xfrm>
              <a:off x="2942425" y="4266100"/>
              <a:ext cx="1731700" cy="1038700"/>
            </a:xfrm>
            <a:custGeom>
              <a:rect b="b" l="l" r="r" t="t"/>
              <a:pathLst>
                <a:path extrusionOk="0" h="41548" w="69268">
                  <a:moveTo>
                    <a:pt x="1" y="1"/>
                  </a:moveTo>
                  <a:lnTo>
                    <a:pt x="1" y="41547"/>
                  </a:lnTo>
                  <a:lnTo>
                    <a:pt x="69268" y="41547"/>
                  </a:lnTo>
                  <a:lnTo>
                    <a:pt x="69268"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5"/>
            <p:cNvSpPr/>
            <p:nvPr/>
          </p:nvSpPr>
          <p:spPr>
            <a:xfrm>
              <a:off x="3822475" y="4377425"/>
              <a:ext cx="604875" cy="348550"/>
            </a:xfrm>
            <a:custGeom>
              <a:rect b="b" l="l" r="r" t="t"/>
              <a:pathLst>
                <a:path extrusionOk="0" h="13942" w="24195">
                  <a:moveTo>
                    <a:pt x="822" y="1"/>
                  </a:moveTo>
                  <a:cubicBezTo>
                    <a:pt x="375" y="1"/>
                    <a:pt x="9" y="358"/>
                    <a:pt x="1" y="808"/>
                  </a:cubicBezTo>
                  <a:cubicBezTo>
                    <a:pt x="1" y="826"/>
                    <a:pt x="1" y="845"/>
                    <a:pt x="2" y="864"/>
                  </a:cubicBezTo>
                  <a:lnTo>
                    <a:pt x="663" y="13009"/>
                  </a:lnTo>
                  <a:cubicBezTo>
                    <a:pt x="684" y="13442"/>
                    <a:pt x="1043" y="13781"/>
                    <a:pt x="1476" y="13781"/>
                  </a:cubicBezTo>
                  <a:lnTo>
                    <a:pt x="23290" y="13941"/>
                  </a:lnTo>
                  <a:cubicBezTo>
                    <a:pt x="23297" y="13942"/>
                    <a:pt x="23304" y="13942"/>
                    <a:pt x="23311" y="13942"/>
                  </a:cubicBezTo>
                  <a:cubicBezTo>
                    <a:pt x="23750" y="13942"/>
                    <a:pt x="24110" y="13591"/>
                    <a:pt x="24122" y="13149"/>
                  </a:cubicBezTo>
                  <a:lnTo>
                    <a:pt x="24122" y="13109"/>
                  </a:lnTo>
                  <a:lnTo>
                    <a:pt x="24192" y="3671"/>
                  </a:lnTo>
                  <a:cubicBezTo>
                    <a:pt x="24194" y="3219"/>
                    <a:pt x="23831" y="2851"/>
                    <a:pt x="23379" y="2849"/>
                  </a:cubicBezTo>
                  <a:lnTo>
                    <a:pt x="9960" y="2849"/>
                  </a:lnTo>
                  <a:cubicBezTo>
                    <a:pt x="9743" y="2844"/>
                    <a:pt x="9535" y="2759"/>
                    <a:pt x="9379" y="2608"/>
                  </a:cubicBezTo>
                  <a:lnTo>
                    <a:pt x="7072" y="281"/>
                  </a:lnTo>
                  <a:cubicBezTo>
                    <a:pt x="6918" y="130"/>
                    <a:pt x="6712" y="46"/>
                    <a:pt x="6496" y="46"/>
                  </a:cubicBezTo>
                  <a:lnTo>
                    <a:pt x="839" y="1"/>
                  </a:lnTo>
                  <a:cubicBezTo>
                    <a:pt x="833" y="1"/>
                    <a:pt x="827" y="1"/>
                    <a:pt x="822" y="1"/>
                  </a:cubicBezTo>
                  <a:close/>
                </a:path>
              </a:pathLst>
            </a:custGeom>
            <a:solidFill>
              <a:srgbClr val="EBEB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5"/>
            <p:cNvSpPr/>
            <p:nvPr/>
          </p:nvSpPr>
          <p:spPr>
            <a:xfrm>
              <a:off x="3828925" y="4408575"/>
              <a:ext cx="598625" cy="360575"/>
            </a:xfrm>
            <a:custGeom>
              <a:rect b="b" l="l" r="r" t="t"/>
              <a:pathLst>
                <a:path extrusionOk="0" h="14423" w="23945">
                  <a:moveTo>
                    <a:pt x="105" y="1"/>
                  </a:moveTo>
                  <a:lnTo>
                    <a:pt x="1" y="14247"/>
                  </a:lnTo>
                  <a:lnTo>
                    <a:pt x="23840" y="14422"/>
                  </a:lnTo>
                  <a:lnTo>
                    <a:pt x="23944" y="175"/>
                  </a:lnTo>
                  <a:lnTo>
                    <a:pt x="105"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5"/>
            <p:cNvSpPr/>
            <p:nvPr/>
          </p:nvSpPr>
          <p:spPr>
            <a:xfrm>
              <a:off x="3782175" y="4425025"/>
              <a:ext cx="683525" cy="402775"/>
            </a:xfrm>
            <a:custGeom>
              <a:rect b="b" l="l" r="r" t="t"/>
              <a:pathLst>
                <a:path extrusionOk="0" h="16111" w="27341">
                  <a:moveTo>
                    <a:pt x="558" y="1"/>
                  </a:moveTo>
                  <a:cubicBezTo>
                    <a:pt x="242" y="1"/>
                    <a:pt x="0" y="293"/>
                    <a:pt x="69" y="610"/>
                  </a:cubicBezTo>
                  <a:lnTo>
                    <a:pt x="1779" y="15478"/>
                  </a:lnTo>
                  <a:cubicBezTo>
                    <a:pt x="1799" y="15739"/>
                    <a:pt x="2018" y="15939"/>
                    <a:pt x="2280" y="15939"/>
                  </a:cubicBezTo>
                  <a:lnTo>
                    <a:pt x="25508" y="16110"/>
                  </a:lnTo>
                  <a:cubicBezTo>
                    <a:pt x="25518" y="16110"/>
                    <a:pt x="25528" y="16111"/>
                    <a:pt x="25538" y="16111"/>
                  </a:cubicBezTo>
                  <a:cubicBezTo>
                    <a:pt x="25801" y="16111"/>
                    <a:pt x="26023" y="15905"/>
                    <a:pt x="26038" y="15638"/>
                  </a:cubicBezTo>
                  <a:cubicBezTo>
                    <a:pt x="26038" y="15628"/>
                    <a:pt x="26039" y="15618"/>
                    <a:pt x="26039" y="15607"/>
                  </a:cubicBezTo>
                  <a:lnTo>
                    <a:pt x="27319" y="764"/>
                  </a:lnTo>
                  <a:cubicBezTo>
                    <a:pt x="27341" y="471"/>
                    <a:pt x="27122" y="217"/>
                    <a:pt x="26829" y="194"/>
                  </a:cubicBezTo>
                  <a:lnTo>
                    <a:pt x="26816" y="192"/>
                  </a:lnTo>
                  <a:lnTo>
                    <a:pt x="595" y="2"/>
                  </a:lnTo>
                  <a:cubicBezTo>
                    <a:pt x="582" y="1"/>
                    <a:pt x="570" y="1"/>
                    <a:pt x="558" y="1"/>
                  </a:cubicBezTo>
                  <a:close/>
                </a:path>
              </a:pathLst>
            </a:custGeom>
            <a:solidFill>
              <a:srgbClr val="EBEB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5"/>
            <p:cNvSpPr/>
            <p:nvPr/>
          </p:nvSpPr>
          <p:spPr>
            <a:xfrm>
              <a:off x="3401600" y="4532125"/>
              <a:ext cx="834625" cy="480325"/>
            </a:xfrm>
            <a:custGeom>
              <a:rect b="b" l="l" r="r" t="t"/>
              <a:pathLst>
                <a:path extrusionOk="0" h="19213" w="33385">
                  <a:moveTo>
                    <a:pt x="1134" y="0"/>
                  </a:moveTo>
                  <a:cubicBezTo>
                    <a:pt x="511" y="0"/>
                    <a:pt x="4" y="504"/>
                    <a:pt x="1" y="1128"/>
                  </a:cubicBezTo>
                  <a:cubicBezTo>
                    <a:pt x="1" y="1148"/>
                    <a:pt x="2" y="1169"/>
                    <a:pt x="3" y="1190"/>
                  </a:cubicBezTo>
                  <a:lnTo>
                    <a:pt x="915" y="17923"/>
                  </a:lnTo>
                  <a:cubicBezTo>
                    <a:pt x="947" y="18518"/>
                    <a:pt x="1437" y="18986"/>
                    <a:pt x="2033" y="18991"/>
                  </a:cubicBezTo>
                  <a:lnTo>
                    <a:pt x="32146" y="19212"/>
                  </a:lnTo>
                  <a:cubicBezTo>
                    <a:pt x="32149" y="19212"/>
                    <a:pt x="32153" y="19212"/>
                    <a:pt x="32156" y="19212"/>
                  </a:cubicBezTo>
                  <a:cubicBezTo>
                    <a:pt x="32775" y="19212"/>
                    <a:pt x="33279" y="18713"/>
                    <a:pt x="33285" y="18094"/>
                  </a:cubicBezTo>
                  <a:lnTo>
                    <a:pt x="33379" y="5056"/>
                  </a:lnTo>
                  <a:cubicBezTo>
                    <a:pt x="33385" y="4432"/>
                    <a:pt x="32885" y="3923"/>
                    <a:pt x="32261" y="3917"/>
                  </a:cubicBezTo>
                  <a:lnTo>
                    <a:pt x="13732" y="3917"/>
                  </a:lnTo>
                  <a:cubicBezTo>
                    <a:pt x="13433" y="3917"/>
                    <a:pt x="13146" y="3798"/>
                    <a:pt x="12934" y="3586"/>
                  </a:cubicBezTo>
                  <a:lnTo>
                    <a:pt x="9735" y="392"/>
                  </a:lnTo>
                  <a:cubicBezTo>
                    <a:pt x="9529" y="180"/>
                    <a:pt x="9245" y="60"/>
                    <a:pt x="8948" y="60"/>
                  </a:cubicBezTo>
                  <a:lnTo>
                    <a:pt x="1141" y="0"/>
                  </a:lnTo>
                  <a:cubicBezTo>
                    <a:pt x="1139" y="0"/>
                    <a:pt x="1136" y="0"/>
                    <a:pt x="113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5"/>
            <p:cNvSpPr/>
            <p:nvPr/>
          </p:nvSpPr>
          <p:spPr>
            <a:xfrm>
              <a:off x="3410500" y="4575000"/>
              <a:ext cx="826250" cy="497600"/>
            </a:xfrm>
            <a:custGeom>
              <a:rect b="b" l="l" r="r" t="t"/>
              <a:pathLst>
                <a:path extrusionOk="0" h="19904" w="33050">
                  <a:moveTo>
                    <a:pt x="145" y="1"/>
                  </a:moveTo>
                  <a:lnTo>
                    <a:pt x="1" y="19662"/>
                  </a:lnTo>
                  <a:lnTo>
                    <a:pt x="32905" y="19904"/>
                  </a:lnTo>
                  <a:lnTo>
                    <a:pt x="33050" y="242"/>
                  </a:lnTo>
                  <a:lnTo>
                    <a:pt x="145"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5"/>
            <p:cNvSpPr/>
            <p:nvPr/>
          </p:nvSpPr>
          <p:spPr>
            <a:xfrm>
              <a:off x="3347175" y="4598450"/>
              <a:ext cx="943025" cy="555275"/>
            </a:xfrm>
            <a:custGeom>
              <a:rect b="b" l="l" r="r" t="t"/>
              <a:pathLst>
                <a:path extrusionOk="0" h="22211" w="37721">
                  <a:moveTo>
                    <a:pt x="772" y="1"/>
                  </a:moveTo>
                  <a:cubicBezTo>
                    <a:pt x="338" y="1"/>
                    <a:pt x="0" y="377"/>
                    <a:pt x="49" y="808"/>
                  </a:cubicBezTo>
                  <a:lnTo>
                    <a:pt x="2411" y="21332"/>
                  </a:lnTo>
                  <a:cubicBezTo>
                    <a:pt x="2451" y="21698"/>
                    <a:pt x="2760" y="21975"/>
                    <a:pt x="3128" y="21975"/>
                  </a:cubicBezTo>
                  <a:lnTo>
                    <a:pt x="35191" y="22211"/>
                  </a:lnTo>
                  <a:cubicBezTo>
                    <a:pt x="35191" y="22211"/>
                    <a:pt x="35192" y="22211"/>
                    <a:pt x="35193" y="22211"/>
                  </a:cubicBezTo>
                  <a:cubicBezTo>
                    <a:pt x="35572" y="22211"/>
                    <a:pt x="35889" y="21922"/>
                    <a:pt x="35923" y="21543"/>
                  </a:cubicBezTo>
                  <a:lnTo>
                    <a:pt x="37688" y="1054"/>
                  </a:lnTo>
                  <a:cubicBezTo>
                    <a:pt x="37721" y="654"/>
                    <a:pt x="37423" y="303"/>
                    <a:pt x="37023" y="269"/>
                  </a:cubicBezTo>
                  <a:cubicBezTo>
                    <a:pt x="37005" y="268"/>
                    <a:pt x="36985" y="267"/>
                    <a:pt x="36966" y="267"/>
                  </a:cubicBezTo>
                  <a:lnTo>
                    <a:pt x="776" y="1"/>
                  </a:lnTo>
                  <a:cubicBezTo>
                    <a:pt x="775" y="1"/>
                    <a:pt x="773" y="1"/>
                    <a:pt x="77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5"/>
            <p:cNvSpPr/>
            <p:nvPr/>
          </p:nvSpPr>
          <p:spPr>
            <a:xfrm>
              <a:off x="3689725" y="4729575"/>
              <a:ext cx="325375" cy="325400"/>
            </a:xfrm>
            <a:custGeom>
              <a:rect b="b" l="l" r="r" t="t"/>
              <a:pathLst>
                <a:path extrusionOk="0" h="13016" w="13015">
                  <a:moveTo>
                    <a:pt x="7249" y="0"/>
                  </a:moveTo>
                  <a:cubicBezTo>
                    <a:pt x="6919" y="0"/>
                    <a:pt x="6590" y="26"/>
                    <a:pt x="6264" y="77"/>
                  </a:cubicBezTo>
                  <a:cubicBezTo>
                    <a:pt x="4990" y="263"/>
                    <a:pt x="3783" y="767"/>
                    <a:pt x="2753" y="1541"/>
                  </a:cubicBezTo>
                  <a:cubicBezTo>
                    <a:pt x="2036" y="2072"/>
                    <a:pt x="1432" y="2742"/>
                    <a:pt x="978" y="3512"/>
                  </a:cubicBezTo>
                  <a:cubicBezTo>
                    <a:pt x="456" y="4400"/>
                    <a:pt x="150" y="5400"/>
                    <a:pt x="86" y="6430"/>
                  </a:cubicBezTo>
                  <a:cubicBezTo>
                    <a:pt x="0" y="7576"/>
                    <a:pt x="239" y="8722"/>
                    <a:pt x="773" y="9740"/>
                  </a:cubicBezTo>
                  <a:cubicBezTo>
                    <a:pt x="1367" y="10821"/>
                    <a:pt x="2268" y="11704"/>
                    <a:pt x="3360" y="12277"/>
                  </a:cubicBezTo>
                  <a:cubicBezTo>
                    <a:pt x="4263" y="12764"/>
                    <a:pt x="5269" y="13016"/>
                    <a:pt x="6288" y="13016"/>
                  </a:cubicBezTo>
                  <a:cubicBezTo>
                    <a:pt x="6499" y="13016"/>
                    <a:pt x="6710" y="13005"/>
                    <a:pt x="6921" y="12983"/>
                  </a:cubicBezTo>
                  <a:cubicBezTo>
                    <a:pt x="8056" y="12843"/>
                    <a:pt x="9136" y="12409"/>
                    <a:pt x="10055" y="11726"/>
                  </a:cubicBezTo>
                  <a:cubicBezTo>
                    <a:pt x="11627" y="10588"/>
                    <a:pt x="12651" y="8844"/>
                    <a:pt x="12878" y="6917"/>
                  </a:cubicBezTo>
                  <a:cubicBezTo>
                    <a:pt x="13014" y="5626"/>
                    <a:pt x="12688" y="4328"/>
                    <a:pt x="11956" y="3256"/>
                  </a:cubicBezTo>
                  <a:cubicBezTo>
                    <a:pt x="11761" y="2969"/>
                    <a:pt x="11529" y="2707"/>
                    <a:pt x="11269" y="2479"/>
                  </a:cubicBezTo>
                  <a:cubicBezTo>
                    <a:pt x="11094" y="2323"/>
                    <a:pt x="10978" y="2268"/>
                    <a:pt x="10978" y="2268"/>
                  </a:cubicBezTo>
                  <a:lnTo>
                    <a:pt x="10978" y="2268"/>
                  </a:lnTo>
                  <a:cubicBezTo>
                    <a:pt x="10943" y="2303"/>
                    <a:pt x="11329" y="2618"/>
                    <a:pt x="11785" y="3350"/>
                  </a:cubicBezTo>
                  <a:cubicBezTo>
                    <a:pt x="12415" y="4406"/>
                    <a:pt x="12671" y="5642"/>
                    <a:pt x="12513" y="6861"/>
                  </a:cubicBezTo>
                  <a:cubicBezTo>
                    <a:pt x="12250" y="8662"/>
                    <a:pt x="11257" y="10276"/>
                    <a:pt x="9769" y="11325"/>
                  </a:cubicBezTo>
                  <a:cubicBezTo>
                    <a:pt x="8916" y="11948"/>
                    <a:pt x="7916" y="12341"/>
                    <a:pt x="6866" y="12462"/>
                  </a:cubicBezTo>
                  <a:cubicBezTo>
                    <a:pt x="6694" y="12478"/>
                    <a:pt x="6521" y="12485"/>
                    <a:pt x="6348" y="12485"/>
                  </a:cubicBezTo>
                  <a:cubicBezTo>
                    <a:pt x="6262" y="12485"/>
                    <a:pt x="6175" y="12483"/>
                    <a:pt x="6089" y="12480"/>
                  </a:cubicBezTo>
                  <a:cubicBezTo>
                    <a:pt x="2905" y="12337"/>
                    <a:pt x="439" y="9639"/>
                    <a:pt x="582" y="6454"/>
                  </a:cubicBezTo>
                  <a:cubicBezTo>
                    <a:pt x="634" y="5497"/>
                    <a:pt x="905" y="4564"/>
                    <a:pt x="1374" y="3727"/>
                  </a:cubicBezTo>
                  <a:cubicBezTo>
                    <a:pt x="1787" y="2995"/>
                    <a:pt x="2339" y="2351"/>
                    <a:pt x="3000" y="1831"/>
                  </a:cubicBezTo>
                  <a:cubicBezTo>
                    <a:pt x="3966" y="1067"/>
                    <a:pt x="5094" y="534"/>
                    <a:pt x="6299" y="277"/>
                  </a:cubicBezTo>
                  <a:cubicBezTo>
                    <a:pt x="7146" y="92"/>
                    <a:pt x="7647" y="81"/>
                    <a:pt x="7647" y="41"/>
                  </a:cubicBezTo>
                  <a:cubicBezTo>
                    <a:pt x="7647" y="1"/>
                    <a:pt x="7527" y="1"/>
                    <a:pt x="7292" y="1"/>
                  </a:cubicBezTo>
                  <a:cubicBezTo>
                    <a:pt x="7278" y="0"/>
                    <a:pt x="7263" y="0"/>
                    <a:pt x="724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5"/>
            <p:cNvSpPr/>
            <p:nvPr/>
          </p:nvSpPr>
          <p:spPr>
            <a:xfrm>
              <a:off x="3805850" y="4682150"/>
              <a:ext cx="82100" cy="112225"/>
            </a:xfrm>
            <a:custGeom>
              <a:rect b="b" l="l" r="r" t="t"/>
              <a:pathLst>
                <a:path extrusionOk="0" h="4489" w="3284">
                  <a:moveTo>
                    <a:pt x="415" y="1"/>
                  </a:moveTo>
                  <a:cubicBezTo>
                    <a:pt x="386" y="1"/>
                    <a:pt x="366" y="10"/>
                    <a:pt x="356" y="28"/>
                  </a:cubicBezTo>
                  <a:cubicBezTo>
                    <a:pt x="542" y="279"/>
                    <a:pt x="758" y="509"/>
                    <a:pt x="998" y="709"/>
                  </a:cubicBezTo>
                  <a:cubicBezTo>
                    <a:pt x="1375" y="1065"/>
                    <a:pt x="1891" y="1536"/>
                    <a:pt x="2482" y="2051"/>
                  </a:cubicBezTo>
                  <a:lnTo>
                    <a:pt x="2482" y="2051"/>
                  </a:lnTo>
                  <a:cubicBezTo>
                    <a:pt x="1068" y="3293"/>
                    <a:pt x="1" y="4376"/>
                    <a:pt x="95" y="4481"/>
                  </a:cubicBezTo>
                  <a:cubicBezTo>
                    <a:pt x="100" y="4486"/>
                    <a:pt x="108" y="4489"/>
                    <a:pt x="119" y="4489"/>
                  </a:cubicBezTo>
                  <a:cubicBezTo>
                    <a:pt x="319" y="4489"/>
                    <a:pt x="1513" y="3588"/>
                    <a:pt x="2888" y="2394"/>
                  </a:cubicBezTo>
                  <a:lnTo>
                    <a:pt x="3059" y="2245"/>
                  </a:lnTo>
                  <a:lnTo>
                    <a:pt x="3283" y="2044"/>
                  </a:lnTo>
                  <a:lnTo>
                    <a:pt x="3053" y="1853"/>
                  </a:lnTo>
                  <a:cubicBezTo>
                    <a:pt x="1805" y="796"/>
                    <a:pt x="693" y="1"/>
                    <a:pt x="41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90" name="Google Shape;290;p5"/>
          <p:cNvSpPr txBox="1"/>
          <p:nvPr>
            <p:ph idx="4294967295" type="body"/>
          </p:nvPr>
        </p:nvSpPr>
        <p:spPr>
          <a:xfrm>
            <a:off x="2550075" y="3884975"/>
            <a:ext cx="6486000" cy="23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600"/>
              <a:buNone/>
            </a:pPr>
            <a:r>
              <a:rPr lang="en" sz="1300">
                <a:solidFill>
                  <a:schemeClr val="lt1"/>
                </a:solidFill>
                <a:latin typeface="Montserrat"/>
                <a:ea typeface="Montserrat"/>
                <a:cs typeface="Montserrat"/>
                <a:sym typeface="Montserrat"/>
              </a:rPr>
              <a:t>En el Episodio 2 del podcast “</a:t>
            </a:r>
            <a:r>
              <a:rPr lang="en" sz="1300" u="sng">
                <a:solidFill>
                  <a:schemeClr val="hlink"/>
                </a:solidFill>
                <a:latin typeface="Montserrat"/>
                <a:ea typeface="Montserrat"/>
                <a:cs typeface="Montserrat"/>
                <a:sym typeface="Montserrat"/>
                <a:hlinkClick r:id="rId3"/>
              </a:rPr>
              <a:t>Transformando la Educación</a:t>
            </a:r>
            <a:r>
              <a:rPr lang="en" sz="1300">
                <a:solidFill>
                  <a:schemeClr val="lt1"/>
                </a:solidFill>
                <a:latin typeface="Montserrat"/>
                <a:ea typeface="Montserrat"/>
                <a:cs typeface="Montserrat"/>
                <a:sym typeface="Montserrat"/>
              </a:rPr>
              <a:t>”, Joan Hartley y Estefanía San Miguel reflexionaron respecto a la promoción de una cultura digital responsable que responda al desarrollo integral de nuestros estudiantes. Ellas hicieron énfasis en la necesidad de conocer los entornos digitales que ya utilizan las y los estudiantes para poder desarrollar mejores estrategias de acompañamiento. Al conocer esta familiaridad y acceso podemos continuar fortaleciendo una cultura digital que une la vida escolar con la vida diaria de las y los diferentes actores educativos.</a:t>
            </a:r>
            <a:endParaRPr sz="1300">
              <a:solidFill>
                <a:schemeClr val="lt1"/>
              </a:solidFill>
              <a:latin typeface="Montserrat"/>
              <a:ea typeface="Montserrat"/>
              <a:cs typeface="Montserrat"/>
              <a:sym typeface="Montserrat"/>
            </a:endParaRPr>
          </a:p>
        </p:txBody>
      </p:sp>
      <p:grpSp>
        <p:nvGrpSpPr>
          <p:cNvPr id="291" name="Google Shape;291;p5"/>
          <p:cNvGrpSpPr/>
          <p:nvPr/>
        </p:nvGrpSpPr>
        <p:grpSpPr>
          <a:xfrm>
            <a:off x="208958" y="1481497"/>
            <a:ext cx="1851002" cy="2071845"/>
            <a:chOff x="359552" y="1481497"/>
            <a:chExt cx="1851002" cy="2071845"/>
          </a:xfrm>
        </p:grpSpPr>
        <p:grpSp>
          <p:nvGrpSpPr>
            <p:cNvPr id="292" name="Google Shape;292;p5"/>
            <p:cNvGrpSpPr/>
            <p:nvPr/>
          </p:nvGrpSpPr>
          <p:grpSpPr>
            <a:xfrm>
              <a:off x="722089" y="1481497"/>
              <a:ext cx="1021810" cy="2071845"/>
              <a:chOff x="5025902" y="2323248"/>
              <a:chExt cx="1874538" cy="3800854"/>
            </a:xfrm>
          </p:grpSpPr>
          <p:sp>
            <p:nvSpPr>
              <p:cNvPr id="293" name="Google Shape;293;p5"/>
              <p:cNvSpPr/>
              <p:nvPr/>
            </p:nvSpPr>
            <p:spPr>
              <a:xfrm>
                <a:off x="5025902" y="2323248"/>
                <a:ext cx="1874538" cy="3800854"/>
              </a:xfrm>
              <a:custGeom>
                <a:rect b="b" l="l" r="r" t="t"/>
                <a:pathLst>
                  <a:path extrusionOk="0" h="209500" w="103323">
                    <a:moveTo>
                      <a:pt x="86572" y="1"/>
                    </a:moveTo>
                    <a:cubicBezTo>
                      <a:pt x="86543" y="1"/>
                      <a:pt x="86513" y="1"/>
                      <a:pt x="86484" y="1"/>
                    </a:cubicBezTo>
                    <a:lnTo>
                      <a:pt x="15430" y="469"/>
                    </a:lnTo>
                    <a:cubicBezTo>
                      <a:pt x="6883" y="527"/>
                      <a:pt x="1" y="7503"/>
                      <a:pt x="56" y="16050"/>
                    </a:cubicBezTo>
                    <a:lnTo>
                      <a:pt x="1302" y="194137"/>
                    </a:lnTo>
                    <a:lnTo>
                      <a:pt x="1302" y="194143"/>
                    </a:lnTo>
                    <a:cubicBezTo>
                      <a:pt x="1360" y="202647"/>
                      <a:pt x="8272" y="209499"/>
                      <a:pt x="16764" y="209499"/>
                    </a:cubicBezTo>
                    <a:cubicBezTo>
                      <a:pt x="16800" y="209499"/>
                      <a:pt x="16836" y="209499"/>
                      <a:pt x="16872" y="209499"/>
                    </a:cubicBezTo>
                    <a:lnTo>
                      <a:pt x="87909" y="209037"/>
                    </a:lnTo>
                    <a:cubicBezTo>
                      <a:pt x="96445" y="208978"/>
                      <a:pt x="103322" y="202021"/>
                      <a:pt x="103282" y="193483"/>
                    </a:cubicBezTo>
                    <a:lnTo>
                      <a:pt x="102037" y="15396"/>
                    </a:lnTo>
                    <a:lnTo>
                      <a:pt x="102037" y="15385"/>
                    </a:lnTo>
                    <a:cubicBezTo>
                      <a:pt x="101991" y="6871"/>
                      <a:pt x="95075" y="1"/>
                      <a:pt x="8657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5"/>
              <p:cNvSpPr/>
              <p:nvPr/>
            </p:nvSpPr>
            <p:spPr>
              <a:xfrm>
                <a:off x="5111716" y="2434842"/>
                <a:ext cx="1702692" cy="3555404"/>
              </a:xfrm>
              <a:custGeom>
                <a:rect b="b" l="l" r="r" t="t"/>
                <a:pathLst>
                  <a:path extrusionOk="0" h="195971" w="93851">
                    <a:moveTo>
                      <a:pt x="81764" y="1"/>
                    </a:moveTo>
                    <a:cubicBezTo>
                      <a:pt x="81744" y="1"/>
                      <a:pt x="81723" y="1"/>
                      <a:pt x="81703" y="1"/>
                    </a:cubicBezTo>
                    <a:lnTo>
                      <a:pt x="67930" y="91"/>
                    </a:lnTo>
                    <a:cubicBezTo>
                      <a:pt x="66042" y="144"/>
                      <a:pt x="64558" y="1719"/>
                      <a:pt x="64612" y="3605"/>
                    </a:cubicBezTo>
                    <a:lnTo>
                      <a:pt x="64612" y="3615"/>
                    </a:lnTo>
                    <a:lnTo>
                      <a:pt x="64612" y="6109"/>
                    </a:lnTo>
                    <a:cubicBezTo>
                      <a:pt x="64666" y="7999"/>
                      <a:pt x="63179" y="9574"/>
                      <a:pt x="61290" y="9629"/>
                    </a:cubicBezTo>
                    <a:lnTo>
                      <a:pt x="34452" y="9809"/>
                    </a:lnTo>
                    <a:cubicBezTo>
                      <a:pt x="32564" y="9788"/>
                      <a:pt x="31051" y="8240"/>
                      <a:pt x="31073" y="6352"/>
                    </a:cubicBezTo>
                    <a:lnTo>
                      <a:pt x="31073" y="6334"/>
                    </a:lnTo>
                    <a:lnTo>
                      <a:pt x="31073" y="3840"/>
                    </a:lnTo>
                    <a:cubicBezTo>
                      <a:pt x="31097" y="1948"/>
                      <a:pt x="29586" y="393"/>
                      <a:pt x="27695" y="365"/>
                    </a:cubicBezTo>
                    <a:lnTo>
                      <a:pt x="22851" y="393"/>
                    </a:lnTo>
                    <a:lnTo>
                      <a:pt x="10800" y="478"/>
                    </a:lnTo>
                    <a:cubicBezTo>
                      <a:pt x="4820" y="512"/>
                      <a:pt x="0" y="5388"/>
                      <a:pt x="34" y="11369"/>
                    </a:cubicBezTo>
                    <a:lnTo>
                      <a:pt x="34" y="11386"/>
                    </a:lnTo>
                    <a:lnTo>
                      <a:pt x="1245" y="185210"/>
                    </a:lnTo>
                    <a:cubicBezTo>
                      <a:pt x="1285" y="191167"/>
                      <a:pt x="6127" y="195970"/>
                      <a:pt x="12076" y="195970"/>
                    </a:cubicBezTo>
                    <a:cubicBezTo>
                      <a:pt x="12102" y="195970"/>
                      <a:pt x="12127" y="195970"/>
                      <a:pt x="12153" y="195970"/>
                    </a:cubicBezTo>
                    <a:lnTo>
                      <a:pt x="83043" y="195508"/>
                    </a:lnTo>
                    <a:cubicBezTo>
                      <a:pt x="89030" y="195468"/>
                      <a:pt x="93851" y="190583"/>
                      <a:pt x="93811" y="184596"/>
                    </a:cubicBezTo>
                    <a:lnTo>
                      <a:pt x="92599" y="10772"/>
                    </a:lnTo>
                    <a:cubicBezTo>
                      <a:pt x="92563" y="4810"/>
                      <a:pt x="87719" y="1"/>
                      <a:pt x="8176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95" name="Google Shape;295;p5"/>
            <p:cNvGrpSpPr/>
            <p:nvPr/>
          </p:nvGrpSpPr>
          <p:grpSpPr>
            <a:xfrm>
              <a:off x="423111" y="1886392"/>
              <a:ext cx="1102083" cy="1592384"/>
              <a:chOff x="4477418" y="3066038"/>
              <a:chExt cx="2021800" cy="2921269"/>
            </a:xfrm>
          </p:grpSpPr>
          <p:sp>
            <p:nvSpPr>
              <p:cNvPr id="296" name="Google Shape;296;p5"/>
              <p:cNvSpPr/>
              <p:nvPr/>
            </p:nvSpPr>
            <p:spPr>
              <a:xfrm>
                <a:off x="6221203" y="5919327"/>
                <a:ext cx="25780" cy="3901"/>
              </a:xfrm>
              <a:custGeom>
                <a:rect b="b" l="l" r="r" t="t"/>
                <a:pathLst>
                  <a:path extrusionOk="0" h="215" w="1421">
                    <a:moveTo>
                      <a:pt x="1" y="1"/>
                    </a:moveTo>
                    <a:lnTo>
                      <a:pt x="423" y="63"/>
                    </a:lnTo>
                    <a:lnTo>
                      <a:pt x="1421" y="215"/>
                    </a:lnTo>
                    <a:lnTo>
                      <a:pt x="1421" y="153"/>
                    </a:lnTo>
                    <a:lnTo>
                      <a:pt x="1" y="1"/>
                    </a:lnTo>
                    <a:close/>
                  </a:path>
                </a:pathLst>
              </a:custGeom>
              <a:solidFill>
                <a:srgbClr val="B788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5"/>
              <p:cNvSpPr/>
              <p:nvPr/>
            </p:nvSpPr>
            <p:spPr>
              <a:xfrm>
                <a:off x="5779632" y="5873463"/>
                <a:ext cx="157767" cy="113844"/>
              </a:xfrm>
              <a:custGeom>
                <a:rect b="b" l="l" r="r" t="t"/>
                <a:pathLst>
                  <a:path extrusionOk="0" h="6275" w="8696">
                    <a:moveTo>
                      <a:pt x="1" y="1"/>
                    </a:moveTo>
                    <a:lnTo>
                      <a:pt x="492" y="6274"/>
                    </a:lnTo>
                    <a:lnTo>
                      <a:pt x="8607" y="6212"/>
                    </a:lnTo>
                    <a:cubicBezTo>
                      <a:pt x="8607" y="6071"/>
                      <a:pt x="8573" y="5924"/>
                      <a:pt x="8561" y="5789"/>
                    </a:cubicBezTo>
                    <a:cubicBezTo>
                      <a:pt x="8447" y="4586"/>
                      <a:pt x="8432" y="3374"/>
                      <a:pt x="8516" y="2168"/>
                    </a:cubicBezTo>
                    <a:cubicBezTo>
                      <a:pt x="8550" y="1746"/>
                      <a:pt x="8595" y="1413"/>
                      <a:pt x="8634" y="1195"/>
                    </a:cubicBezTo>
                    <a:cubicBezTo>
                      <a:pt x="8647" y="1088"/>
                      <a:pt x="8669" y="982"/>
                      <a:pt x="8696" y="879"/>
                    </a:cubicBezTo>
                    <a:cubicBezTo>
                      <a:pt x="6590" y="654"/>
                      <a:pt x="4687" y="462"/>
                      <a:pt x="3133" y="315"/>
                    </a:cubicBezTo>
                    <a:lnTo>
                      <a:pt x="1" y="1"/>
                    </a:lnTo>
                    <a:close/>
                  </a:path>
                </a:pathLst>
              </a:custGeom>
              <a:solidFill>
                <a:srgbClr val="B788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5"/>
              <p:cNvSpPr/>
              <p:nvPr/>
            </p:nvSpPr>
            <p:spPr>
              <a:xfrm>
                <a:off x="5936783" y="5889701"/>
                <a:ext cx="327055" cy="96681"/>
              </a:xfrm>
              <a:custGeom>
                <a:rect b="b" l="l" r="r" t="t"/>
                <a:pathLst>
                  <a:path extrusionOk="0" h="5329" w="18027">
                    <a:moveTo>
                      <a:pt x="80" y="1"/>
                    </a:moveTo>
                    <a:cubicBezTo>
                      <a:pt x="80" y="107"/>
                      <a:pt x="46" y="563"/>
                      <a:pt x="29" y="1302"/>
                    </a:cubicBezTo>
                    <a:cubicBezTo>
                      <a:pt x="1" y="2498"/>
                      <a:pt x="56" y="3694"/>
                      <a:pt x="193" y="4884"/>
                    </a:cubicBezTo>
                    <a:cubicBezTo>
                      <a:pt x="193" y="5029"/>
                      <a:pt x="232" y="5181"/>
                      <a:pt x="255" y="5328"/>
                    </a:cubicBezTo>
                    <a:lnTo>
                      <a:pt x="18026" y="5209"/>
                    </a:lnTo>
                    <a:cubicBezTo>
                      <a:pt x="17498" y="3520"/>
                      <a:pt x="17176" y="2461"/>
                      <a:pt x="17126" y="2230"/>
                    </a:cubicBezTo>
                    <a:cubicBezTo>
                      <a:pt x="17121" y="2171"/>
                      <a:pt x="17121" y="2110"/>
                      <a:pt x="17126" y="2050"/>
                    </a:cubicBezTo>
                    <a:lnTo>
                      <a:pt x="16107" y="1920"/>
                    </a:lnTo>
                    <a:cubicBezTo>
                      <a:pt x="13314" y="1538"/>
                      <a:pt x="9501" y="1054"/>
                      <a:pt x="5305" y="563"/>
                    </a:cubicBezTo>
                    <a:cubicBezTo>
                      <a:pt x="3465" y="356"/>
                      <a:pt x="1713" y="159"/>
                      <a:pt x="80" y="1"/>
                    </a:cubicBezTo>
                    <a:close/>
                  </a:path>
                </a:pathLst>
              </a:custGeom>
              <a:solidFill>
                <a:srgbClr val="B788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5"/>
              <p:cNvSpPr/>
              <p:nvPr/>
            </p:nvSpPr>
            <p:spPr>
              <a:xfrm>
                <a:off x="5933027" y="5889084"/>
                <a:ext cx="8110" cy="96790"/>
              </a:xfrm>
              <a:custGeom>
                <a:rect b="b" l="l" r="r" t="t"/>
                <a:pathLst>
                  <a:path extrusionOk="0" h="5335" w="447">
                    <a:moveTo>
                      <a:pt x="264" y="1"/>
                    </a:moveTo>
                    <a:lnTo>
                      <a:pt x="264" y="1"/>
                    </a:lnTo>
                    <a:cubicBezTo>
                      <a:pt x="237" y="104"/>
                      <a:pt x="216" y="210"/>
                      <a:pt x="202" y="317"/>
                    </a:cubicBezTo>
                    <a:cubicBezTo>
                      <a:pt x="163" y="535"/>
                      <a:pt x="118" y="879"/>
                      <a:pt x="84" y="1291"/>
                    </a:cubicBezTo>
                    <a:cubicBezTo>
                      <a:pt x="0" y="2496"/>
                      <a:pt x="16" y="3708"/>
                      <a:pt x="130" y="4911"/>
                    </a:cubicBezTo>
                    <a:cubicBezTo>
                      <a:pt x="130" y="5046"/>
                      <a:pt x="163" y="5193"/>
                      <a:pt x="175" y="5334"/>
                    </a:cubicBezTo>
                    <a:lnTo>
                      <a:pt x="446" y="5334"/>
                    </a:lnTo>
                    <a:cubicBezTo>
                      <a:pt x="446" y="5187"/>
                      <a:pt x="400" y="5035"/>
                      <a:pt x="384" y="4888"/>
                    </a:cubicBezTo>
                    <a:cubicBezTo>
                      <a:pt x="244" y="3699"/>
                      <a:pt x="187" y="2500"/>
                      <a:pt x="214" y="1302"/>
                    </a:cubicBezTo>
                    <a:cubicBezTo>
                      <a:pt x="214" y="559"/>
                      <a:pt x="276" y="108"/>
                      <a:pt x="264" y="1"/>
                    </a:cubicBezTo>
                    <a:close/>
                  </a:path>
                </a:pathLst>
              </a:custGeom>
              <a:solidFill>
                <a:srgbClr val="A369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5"/>
              <p:cNvSpPr/>
              <p:nvPr/>
            </p:nvSpPr>
            <p:spPr>
              <a:xfrm>
                <a:off x="5170861" y="3301600"/>
                <a:ext cx="474281" cy="975940"/>
              </a:xfrm>
              <a:custGeom>
                <a:rect b="b" l="l" r="r" t="t"/>
                <a:pathLst>
                  <a:path extrusionOk="0" h="53793" w="26142">
                    <a:moveTo>
                      <a:pt x="7866" y="1"/>
                    </a:moveTo>
                    <a:cubicBezTo>
                      <a:pt x="6429" y="1"/>
                      <a:pt x="5705" y="7228"/>
                      <a:pt x="5677" y="7934"/>
                    </a:cubicBezTo>
                    <a:cubicBezTo>
                      <a:pt x="5662" y="8151"/>
                      <a:pt x="5503" y="8251"/>
                      <a:pt x="5334" y="8251"/>
                    </a:cubicBezTo>
                    <a:cubicBezTo>
                      <a:pt x="5115" y="8251"/>
                      <a:pt x="4879" y="8084"/>
                      <a:pt x="4917" y="7782"/>
                    </a:cubicBezTo>
                    <a:cubicBezTo>
                      <a:pt x="4984" y="7248"/>
                      <a:pt x="6279" y="816"/>
                      <a:pt x="4753" y="462"/>
                    </a:cubicBezTo>
                    <a:cubicBezTo>
                      <a:pt x="4731" y="457"/>
                      <a:pt x="4708" y="454"/>
                      <a:pt x="4687" y="454"/>
                    </a:cubicBezTo>
                    <a:cubicBezTo>
                      <a:pt x="3608" y="454"/>
                      <a:pt x="4081" y="6680"/>
                      <a:pt x="3093" y="7855"/>
                    </a:cubicBezTo>
                    <a:cubicBezTo>
                      <a:pt x="3003" y="7962"/>
                      <a:pt x="2930" y="8010"/>
                      <a:pt x="2871" y="8010"/>
                    </a:cubicBezTo>
                    <a:cubicBezTo>
                      <a:pt x="2266" y="8010"/>
                      <a:pt x="3105" y="2892"/>
                      <a:pt x="2073" y="2703"/>
                    </a:cubicBezTo>
                    <a:cubicBezTo>
                      <a:pt x="2020" y="2693"/>
                      <a:pt x="1969" y="2684"/>
                      <a:pt x="1918" y="2684"/>
                    </a:cubicBezTo>
                    <a:cubicBezTo>
                      <a:pt x="1576" y="2684"/>
                      <a:pt x="1313" y="3090"/>
                      <a:pt x="1195" y="6233"/>
                    </a:cubicBezTo>
                    <a:cubicBezTo>
                      <a:pt x="1223" y="9138"/>
                      <a:pt x="1411" y="12039"/>
                      <a:pt x="1758" y="14922"/>
                    </a:cubicBezTo>
                    <a:cubicBezTo>
                      <a:pt x="1060" y="24613"/>
                      <a:pt x="1" y="53792"/>
                      <a:pt x="12671" y="53792"/>
                    </a:cubicBezTo>
                    <a:cubicBezTo>
                      <a:pt x="12967" y="53792"/>
                      <a:pt x="13271" y="53776"/>
                      <a:pt x="13583" y="53744"/>
                    </a:cubicBezTo>
                    <a:cubicBezTo>
                      <a:pt x="19181" y="53181"/>
                      <a:pt x="23229" y="51233"/>
                      <a:pt x="26141" y="48969"/>
                    </a:cubicBezTo>
                    <a:lnTo>
                      <a:pt x="20071" y="42065"/>
                    </a:lnTo>
                    <a:lnTo>
                      <a:pt x="19930" y="41918"/>
                    </a:lnTo>
                    <a:lnTo>
                      <a:pt x="17075" y="38674"/>
                    </a:lnTo>
                    <a:lnTo>
                      <a:pt x="17351" y="38393"/>
                    </a:lnTo>
                    <a:lnTo>
                      <a:pt x="17351" y="38393"/>
                    </a:lnTo>
                    <a:cubicBezTo>
                      <a:pt x="15651" y="39701"/>
                      <a:pt x="14309" y="40592"/>
                      <a:pt x="13803" y="40592"/>
                    </a:cubicBezTo>
                    <a:cubicBezTo>
                      <a:pt x="13690" y="40592"/>
                      <a:pt x="13619" y="40548"/>
                      <a:pt x="13594" y="40454"/>
                    </a:cubicBezTo>
                    <a:cubicBezTo>
                      <a:pt x="11100" y="31349"/>
                      <a:pt x="11404" y="19619"/>
                      <a:pt x="11641" y="15147"/>
                    </a:cubicBezTo>
                    <a:cubicBezTo>
                      <a:pt x="11882" y="14752"/>
                      <a:pt x="12153" y="14320"/>
                      <a:pt x="12480" y="13847"/>
                    </a:cubicBezTo>
                    <a:cubicBezTo>
                      <a:pt x="12859" y="13297"/>
                      <a:pt x="13328" y="12813"/>
                      <a:pt x="13865" y="12416"/>
                    </a:cubicBezTo>
                    <a:cubicBezTo>
                      <a:pt x="14514" y="11895"/>
                      <a:pt x="15232" y="11467"/>
                      <a:pt x="16000" y="11144"/>
                    </a:cubicBezTo>
                    <a:cubicBezTo>
                      <a:pt x="16725" y="10913"/>
                      <a:pt x="16821" y="9933"/>
                      <a:pt x="16173" y="9713"/>
                    </a:cubicBezTo>
                    <a:cubicBezTo>
                      <a:pt x="16086" y="9684"/>
                      <a:pt x="15975" y="9669"/>
                      <a:pt x="15842" y="9669"/>
                    </a:cubicBezTo>
                    <a:cubicBezTo>
                      <a:pt x="14987" y="9669"/>
                      <a:pt x="13258" y="10293"/>
                      <a:pt x="11669" y="11707"/>
                    </a:cubicBezTo>
                    <a:cubicBezTo>
                      <a:pt x="11352" y="11988"/>
                      <a:pt x="11109" y="12109"/>
                      <a:pt x="10926" y="12109"/>
                    </a:cubicBezTo>
                    <a:cubicBezTo>
                      <a:pt x="10046" y="12109"/>
                      <a:pt x="10524" y="9330"/>
                      <a:pt x="10706" y="8193"/>
                    </a:cubicBezTo>
                    <a:cubicBezTo>
                      <a:pt x="10925" y="6819"/>
                      <a:pt x="11393" y="2522"/>
                      <a:pt x="11021" y="2128"/>
                    </a:cubicBezTo>
                    <a:cubicBezTo>
                      <a:pt x="10866" y="1973"/>
                      <a:pt x="10700" y="1897"/>
                      <a:pt x="10536" y="1897"/>
                    </a:cubicBezTo>
                    <a:cubicBezTo>
                      <a:pt x="10105" y="1897"/>
                      <a:pt x="9692" y="2425"/>
                      <a:pt x="9557" y="3430"/>
                    </a:cubicBezTo>
                    <a:cubicBezTo>
                      <a:pt x="9374" y="4792"/>
                      <a:pt x="8554" y="8788"/>
                      <a:pt x="7836" y="8788"/>
                    </a:cubicBezTo>
                    <a:cubicBezTo>
                      <a:pt x="7824" y="8788"/>
                      <a:pt x="7812" y="8787"/>
                      <a:pt x="7800" y="8785"/>
                    </a:cubicBezTo>
                    <a:cubicBezTo>
                      <a:pt x="7074" y="8649"/>
                      <a:pt x="8290" y="1650"/>
                      <a:pt x="8290" y="1650"/>
                    </a:cubicBezTo>
                    <a:cubicBezTo>
                      <a:pt x="8290" y="1650"/>
                      <a:pt x="8792" y="192"/>
                      <a:pt x="7958" y="11"/>
                    </a:cubicBezTo>
                    <a:cubicBezTo>
                      <a:pt x="7927" y="4"/>
                      <a:pt x="7896" y="1"/>
                      <a:pt x="7866" y="1"/>
                    </a:cubicBezTo>
                    <a:close/>
                  </a:path>
                </a:pathLst>
              </a:custGeom>
              <a:solidFill>
                <a:srgbClr val="B788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5"/>
              <p:cNvSpPr/>
              <p:nvPr/>
            </p:nvSpPr>
            <p:spPr>
              <a:xfrm>
                <a:off x="6106288" y="4509165"/>
                <a:ext cx="209219" cy="205972"/>
              </a:xfrm>
              <a:custGeom>
                <a:rect b="b" l="l" r="r" t="t"/>
                <a:pathLst>
                  <a:path extrusionOk="0" h="11353" w="11532">
                    <a:moveTo>
                      <a:pt x="259" y="1"/>
                    </a:moveTo>
                    <a:cubicBezTo>
                      <a:pt x="162" y="3556"/>
                      <a:pt x="76" y="7229"/>
                      <a:pt x="0" y="11021"/>
                    </a:cubicBezTo>
                    <a:lnTo>
                      <a:pt x="11380" y="11353"/>
                    </a:lnTo>
                    <a:cubicBezTo>
                      <a:pt x="11431" y="7884"/>
                      <a:pt x="11482" y="4506"/>
                      <a:pt x="11532" y="1251"/>
                    </a:cubicBezTo>
                    <a:cubicBezTo>
                      <a:pt x="11469" y="1095"/>
                      <a:pt x="11415" y="938"/>
                      <a:pt x="11369" y="777"/>
                    </a:cubicBezTo>
                    <a:lnTo>
                      <a:pt x="11369" y="277"/>
                    </a:lnTo>
                    <a:cubicBezTo>
                      <a:pt x="8093" y="199"/>
                      <a:pt x="4330" y="108"/>
                      <a:pt x="259"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5"/>
              <p:cNvSpPr/>
              <p:nvPr/>
            </p:nvSpPr>
            <p:spPr>
              <a:xfrm>
                <a:off x="5871415" y="4502852"/>
                <a:ext cx="234583" cy="205972"/>
              </a:xfrm>
              <a:custGeom>
                <a:rect b="b" l="l" r="r" t="t"/>
                <a:pathLst>
                  <a:path extrusionOk="0" h="11353" w="12930">
                    <a:moveTo>
                      <a:pt x="405" y="0"/>
                    </a:moveTo>
                    <a:cubicBezTo>
                      <a:pt x="270" y="3548"/>
                      <a:pt x="135" y="7236"/>
                      <a:pt x="1" y="11014"/>
                    </a:cubicBezTo>
                    <a:lnTo>
                      <a:pt x="6020" y="11172"/>
                    </a:lnTo>
                    <a:lnTo>
                      <a:pt x="12654" y="11352"/>
                    </a:lnTo>
                    <a:cubicBezTo>
                      <a:pt x="12732" y="7563"/>
                      <a:pt x="12828" y="3879"/>
                      <a:pt x="12929" y="332"/>
                    </a:cubicBezTo>
                    <a:lnTo>
                      <a:pt x="6938" y="185"/>
                    </a:lnTo>
                    <a:lnTo>
                      <a:pt x="405"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5"/>
              <p:cNvSpPr/>
              <p:nvPr/>
            </p:nvSpPr>
            <p:spPr>
              <a:xfrm>
                <a:off x="6102097" y="5534688"/>
                <a:ext cx="203940" cy="207205"/>
              </a:xfrm>
              <a:custGeom>
                <a:rect b="b" l="l" r="r" t="t"/>
                <a:pathLst>
                  <a:path extrusionOk="0" h="11421" w="11241">
                    <a:moveTo>
                      <a:pt x="0" y="1"/>
                    </a:moveTo>
                    <a:cubicBezTo>
                      <a:pt x="0" y="963"/>
                      <a:pt x="0" y="1915"/>
                      <a:pt x="28" y="2816"/>
                    </a:cubicBezTo>
                    <a:cubicBezTo>
                      <a:pt x="73" y="5942"/>
                      <a:pt x="113" y="8712"/>
                      <a:pt x="146" y="11088"/>
                    </a:cubicBezTo>
                    <a:lnTo>
                      <a:pt x="11241" y="11421"/>
                    </a:lnTo>
                    <a:cubicBezTo>
                      <a:pt x="11211" y="9303"/>
                      <a:pt x="11162" y="6916"/>
                      <a:pt x="11149" y="4241"/>
                    </a:cubicBezTo>
                    <a:cubicBezTo>
                      <a:pt x="11138" y="2997"/>
                      <a:pt x="11134" y="1690"/>
                      <a:pt x="11128" y="281"/>
                    </a:cubicBez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5"/>
              <p:cNvSpPr/>
              <p:nvPr/>
            </p:nvSpPr>
            <p:spPr>
              <a:xfrm>
                <a:off x="6308867" y="5746157"/>
                <a:ext cx="41401" cy="183003"/>
              </a:xfrm>
              <a:custGeom>
                <a:rect b="b" l="l" r="r" t="t"/>
                <a:pathLst>
                  <a:path extrusionOk="0" h="10087" w="2282">
                    <a:moveTo>
                      <a:pt x="29" y="0"/>
                    </a:moveTo>
                    <a:lnTo>
                      <a:pt x="29" y="0"/>
                    </a:lnTo>
                    <a:cubicBezTo>
                      <a:pt x="0" y="2101"/>
                      <a:pt x="51" y="3915"/>
                      <a:pt x="79" y="5396"/>
                    </a:cubicBezTo>
                    <a:cubicBezTo>
                      <a:pt x="79" y="6894"/>
                      <a:pt x="119" y="8065"/>
                      <a:pt x="130" y="8870"/>
                    </a:cubicBezTo>
                    <a:lnTo>
                      <a:pt x="130" y="10086"/>
                    </a:lnTo>
                    <a:cubicBezTo>
                      <a:pt x="130" y="10086"/>
                      <a:pt x="1077" y="6110"/>
                      <a:pt x="2282" y="51"/>
                    </a:cubicBezTo>
                    <a:lnTo>
                      <a:pt x="29"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5"/>
              <p:cNvSpPr/>
              <p:nvPr/>
            </p:nvSpPr>
            <p:spPr>
              <a:xfrm>
                <a:off x="6308051" y="5539895"/>
                <a:ext cx="80008" cy="203940"/>
              </a:xfrm>
              <a:custGeom>
                <a:rect b="b" l="l" r="r" t="t"/>
                <a:pathLst>
                  <a:path extrusionOk="0" h="11241" w="4410">
                    <a:moveTo>
                      <a:pt x="0" y="1"/>
                    </a:moveTo>
                    <a:cubicBezTo>
                      <a:pt x="0" y="1378"/>
                      <a:pt x="3" y="2705"/>
                      <a:pt x="6" y="3982"/>
                    </a:cubicBezTo>
                    <a:cubicBezTo>
                      <a:pt x="6" y="6640"/>
                      <a:pt x="40" y="9050"/>
                      <a:pt x="57" y="11168"/>
                    </a:cubicBezTo>
                    <a:lnTo>
                      <a:pt x="2366" y="11241"/>
                    </a:lnTo>
                    <a:cubicBezTo>
                      <a:pt x="3007" y="8008"/>
                      <a:pt x="3723" y="4202"/>
                      <a:pt x="4409" y="90"/>
                    </a:cubicBez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5"/>
              <p:cNvSpPr/>
              <p:nvPr/>
            </p:nvSpPr>
            <p:spPr>
              <a:xfrm>
                <a:off x="6104764" y="5741367"/>
                <a:ext cx="206389" cy="187775"/>
              </a:xfrm>
              <a:custGeom>
                <a:rect b="b" l="l" r="r" t="t"/>
                <a:pathLst>
                  <a:path extrusionOk="0" h="10350" w="11376">
                    <a:moveTo>
                      <a:pt x="0" y="1"/>
                    </a:moveTo>
                    <a:cubicBezTo>
                      <a:pt x="0" y="1638"/>
                      <a:pt x="45" y="3091"/>
                      <a:pt x="62" y="4314"/>
                    </a:cubicBezTo>
                    <a:cubicBezTo>
                      <a:pt x="62" y="5829"/>
                      <a:pt x="101" y="7000"/>
                      <a:pt x="113" y="7816"/>
                    </a:cubicBezTo>
                    <a:lnTo>
                      <a:pt x="113" y="8942"/>
                    </a:lnTo>
                    <a:cubicBezTo>
                      <a:pt x="2507" y="9246"/>
                      <a:pt x="4652" y="9550"/>
                      <a:pt x="6414" y="9810"/>
                    </a:cubicBezTo>
                    <a:lnTo>
                      <a:pt x="7833" y="9962"/>
                    </a:lnTo>
                    <a:lnTo>
                      <a:pt x="11375" y="10349"/>
                    </a:lnTo>
                    <a:lnTo>
                      <a:pt x="11375" y="10039"/>
                    </a:lnTo>
                    <a:cubicBezTo>
                      <a:pt x="11374" y="9838"/>
                      <a:pt x="11341" y="9528"/>
                      <a:pt x="11324" y="9140"/>
                    </a:cubicBezTo>
                    <a:cubicBezTo>
                      <a:pt x="11324" y="8329"/>
                      <a:pt x="11262" y="7164"/>
                      <a:pt x="11217" y="5660"/>
                    </a:cubicBezTo>
                    <a:cubicBezTo>
                      <a:pt x="11174" y="4156"/>
                      <a:pt x="11128" y="2365"/>
                      <a:pt x="11100" y="264"/>
                    </a:cubicBezTo>
                    <a:cubicBezTo>
                      <a:pt x="8002" y="198"/>
                      <a:pt x="4219" y="108"/>
                      <a:pt x="0"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5"/>
              <p:cNvSpPr/>
              <p:nvPr/>
            </p:nvSpPr>
            <p:spPr>
              <a:xfrm>
                <a:off x="6318283" y="4542257"/>
                <a:ext cx="86848" cy="175746"/>
              </a:xfrm>
              <a:custGeom>
                <a:rect b="b" l="l" r="r" t="t"/>
                <a:pathLst>
                  <a:path extrusionOk="0" h="9687" w="4787">
                    <a:moveTo>
                      <a:pt x="135" y="0"/>
                    </a:moveTo>
                    <a:cubicBezTo>
                      <a:pt x="96" y="3081"/>
                      <a:pt x="51" y="6268"/>
                      <a:pt x="0" y="9540"/>
                    </a:cubicBezTo>
                    <a:lnTo>
                      <a:pt x="4787" y="9687"/>
                    </a:lnTo>
                    <a:cubicBezTo>
                      <a:pt x="2607" y="2558"/>
                      <a:pt x="1008" y="1493"/>
                      <a:pt x="135"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5"/>
              <p:cNvSpPr/>
              <p:nvPr/>
            </p:nvSpPr>
            <p:spPr>
              <a:xfrm>
                <a:off x="5855686" y="4913108"/>
                <a:ext cx="241930" cy="206280"/>
              </a:xfrm>
              <a:custGeom>
                <a:rect b="b" l="l" r="r" t="t"/>
                <a:pathLst>
                  <a:path extrusionOk="0" h="11370" w="13335">
                    <a:moveTo>
                      <a:pt x="428" y="1"/>
                    </a:moveTo>
                    <a:cubicBezTo>
                      <a:pt x="276" y="3796"/>
                      <a:pt x="135" y="7474"/>
                      <a:pt x="0" y="11010"/>
                    </a:cubicBezTo>
                    <a:lnTo>
                      <a:pt x="5022" y="11145"/>
                    </a:lnTo>
                    <a:lnTo>
                      <a:pt x="13256" y="11370"/>
                    </a:lnTo>
                    <a:cubicBezTo>
                      <a:pt x="13267" y="7794"/>
                      <a:pt x="13295" y="4134"/>
                      <a:pt x="13335" y="345"/>
                    </a:cubicBezTo>
                    <a:lnTo>
                      <a:pt x="5947" y="147"/>
                    </a:lnTo>
                    <a:lnTo>
                      <a:pt x="428"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5"/>
              <p:cNvSpPr/>
              <p:nvPr/>
            </p:nvSpPr>
            <p:spPr>
              <a:xfrm>
                <a:off x="6315018" y="4719310"/>
                <a:ext cx="127415" cy="205373"/>
              </a:xfrm>
              <a:custGeom>
                <a:rect b="b" l="l" r="r" t="t"/>
                <a:pathLst>
                  <a:path extrusionOk="0" h="11320" w="7023">
                    <a:moveTo>
                      <a:pt x="174" y="1"/>
                    </a:moveTo>
                    <a:cubicBezTo>
                      <a:pt x="140" y="2315"/>
                      <a:pt x="101" y="4652"/>
                      <a:pt x="62" y="7033"/>
                    </a:cubicBezTo>
                    <a:cubicBezTo>
                      <a:pt x="39" y="8397"/>
                      <a:pt x="18" y="9749"/>
                      <a:pt x="0" y="11089"/>
                    </a:cubicBezTo>
                    <a:lnTo>
                      <a:pt x="7022" y="11320"/>
                    </a:lnTo>
                    <a:cubicBezTo>
                      <a:pt x="6931" y="8663"/>
                      <a:pt x="6574" y="6021"/>
                      <a:pt x="5958" y="3436"/>
                    </a:cubicBezTo>
                    <a:cubicBezTo>
                      <a:pt x="5636" y="2197"/>
                      <a:pt x="5326" y="1099"/>
                      <a:pt x="5023" y="107"/>
                    </a:cubicBezTo>
                    <a:lnTo>
                      <a:pt x="174"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5"/>
              <p:cNvSpPr/>
              <p:nvPr/>
            </p:nvSpPr>
            <p:spPr>
              <a:xfrm>
                <a:off x="5863541" y="4708061"/>
                <a:ext cx="237340" cy="206117"/>
              </a:xfrm>
              <a:custGeom>
                <a:rect b="b" l="l" r="r" t="t"/>
                <a:pathLst>
                  <a:path extrusionOk="0" h="11361" w="13082">
                    <a:moveTo>
                      <a:pt x="422" y="1"/>
                    </a:moveTo>
                    <a:cubicBezTo>
                      <a:pt x="377" y="1213"/>
                      <a:pt x="333" y="2432"/>
                      <a:pt x="288" y="3657"/>
                    </a:cubicBezTo>
                    <a:cubicBezTo>
                      <a:pt x="194" y="6153"/>
                      <a:pt x="98" y="8606"/>
                      <a:pt x="1" y="11016"/>
                    </a:cubicBezTo>
                    <a:lnTo>
                      <a:pt x="5519" y="11157"/>
                    </a:lnTo>
                    <a:lnTo>
                      <a:pt x="12908" y="11360"/>
                    </a:lnTo>
                    <a:cubicBezTo>
                      <a:pt x="12930" y="9580"/>
                      <a:pt x="12954" y="7782"/>
                      <a:pt x="12981" y="5965"/>
                    </a:cubicBezTo>
                    <a:cubicBezTo>
                      <a:pt x="13013" y="4068"/>
                      <a:pt x="13047" y="2194"/>
                      <a:pt x="13081" y="339"/>
                    </a:cubicBezTo>
                    <a:lnTo>
                      <a:pt x="6442" y="165"/>
                    </a:lnTo>
                    <a:lnTo>
                      <a:pt x="422"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5"/>
              <p:cNvSpPr/>
              <p:nvPr/>
            </p:nvSpPr>
            <p:spPr>
              <a:xfrm>
                <a:off x="6101281" y="4919458"/>
                <a:ext cx="208221" cy="206063"/>
              </a:xfrm>
              <a:custGeom>
                <a:rect b="b" l="l" r="r" t="t"/>
                <a:pathLst>
                  <a:path extrusionOk="0" h="11358" w="11477">
                    <a:moveTo>
                      <a:pt x="90" y="1"/>
                    </a:moveTo>
                    <a:cubicBezTo>
                      <a:pt x="44" y="3790"/>
                      <a:pt x="18" y="7472"/>
                      <a:pt x="1" y="11026"/>
                    </a:cubicBezTo>
                    <a:cubicBezTo>
                      <a:pt x="4234" y="11144"/>
                      <a:pt x="8081" y="11257"/>
                      <a:pt x="11313" y="11358"/>
                    </a:cubicBezTo>
                    <a:cubicBezTo>
                      <a:pt x="11358" y="7788"/>
                      <a:pt x="11442" y="4066"/>
                      <a:pt x="11476" y="277"/>
                    </a:cubicBezTo>
                    <a:cubicBezTo>
                      <a:pt x="8194" y="203"/>
                      <a:pt x="4326" y="108"/>
                      <a:pt x="90"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5"/>
              <p:cNvSpPr/>
              <p:nvPr/>
            </p:nvSpPr>
            <p:spPr>
              <a:xfrm>
                <a:off x="6103022" y="4714302"/>
                <a:ext cx="209655" cy="206190"/>
              </a:xfrm>
              <a:custGeom>
                <a:rect b="b" l="l" r="r" t="t"/>
                <a:pathLst>
                  <a:path extrusionOk="0" h="11365" w="11556">
                    <a:moveTo>
                      <a:pt x="174" y="1"/>
                    </a:moveTo>
                    <a:cubicBezTo>
                      <a:pt x="140" y="1856"/>
                      <a:pt x="107" y="3733"/>
                      <a:pt x="73" y="5632"/>
                    </a:cubicBezTo>
                    <a:cubicBezTo>
                      <a:pt x="43" y="7453"/>
                      <a:pt x="19" y="9253"/>
                      <a:pt x="1" y="11032"/>
                    </a:cubicBezTo>
                    <a:lnTo>
                      <a:pt x="11388" y="11365"/>
                    </a:lnTo>
                    <a:cubicBezTo>
                      <a:pt x="11388" y="10019"/>
                      <a:pt x="11426" y="8673"/>
                      <a:pt x="11454" y="7309"/>
                    </a:cubicBezTo>
                    <a:cubicBezTo>
                      <a:pt x="11487" y="4922"/>
                      <a:pt x="11521" y="2586"/>
                      <a:pt x="11555" y="277"/>
                    </a:cubicBezTo>
                    <a:cubicBezTo>
                      <a:pt x="8245" y="204"/>
                      <a:pt x="4381" y="108"/>
                      <a:pt x="174"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5"/>
              <p:cNvSpPr/>
              <p:nvPr/>
            </p:nvSpPr>
            <p:spPr>
              <a:xfrm>
                <a:off x="6316233" y="3758773"/>
                <a:ext cx="136613" cy="135579"/>
              </a:xfrm>
              <a:custGeom>
                <a:rect b="b" l="l" r="r" t="t"/>
                <a:pathLst>
                  <a:path extrusionOk="0" h="7473" w="7530">
                    <a:moveTo>
                      <a:pt x="429" y="0"/>
                    </a:moveTo>
                    <a:cubicBezTo>
                      <a:pt x="316" y="255"/>
                      <a:pt x="171" y="496"/>
                      <a:pt x="1" y="716"/>
                    </a:cubicBezTo>
                    <a:cubicBezTo>
                      <a:pt x="0" y="918"/>
                      <a:pt x="11" y="1183"/>
                      <a:pt x="23" y="1521"/>
                    </a:cubicBezTo>
                    <a:cubicBezTo>
                      <a:pt x="51" y="2331"/>
                      <a:pt x="85" y="3498"/>
                      <a:pt x="130" y="5000"/>
                    </a:cubicBezTo>
                    <a:cubicBezTo>
                      <a:pt x="130" y="5513"/>
                      <a:pt x="164" y="6088"/>
                      <a:pt x="175" y="6690"/>
                    </a:cubicBezTo>
                    <a:cubicBezTo>
                      <a:pt x="175" y="6881"/>
                      <a:pt x="204" y="7067"/>
                      <a:pt x="209" y="7253"/>
                    </a:cubicBezTo>
                    <a:lnTo>
                      <a:pt x="7530" y="7473"/>
                    </a:lnTo>
                    <a:cubicBezTo>
                      <a:pt x="6269" y="3840"/>
                      <a:pt x="3459" y="1493"/>
                      <a:pt x="42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5"/>
              <p:cNvSpPr/>
              <p:nvPr/>
            </p:nvSpPr>
            <p:spPr>
              <a:xfrm>
                <a:off x="6285699" y="3772362"/>
                <a:ext cx="31278" cy="92164"/>
              </a:xfrm>
              <a:custGeom>
                <a:rect b="b" l="l" r="r" t="t"/>
                <a:pathLst>
                  <a:path extrusionOk="0" h="5080" w="1724">
                    <a:moveTo>
                      <a:pt x="1649" y="1"/>
                    </a:moveTo>
                    <a:cubicBezTo>
                      <a:pt x="1616" y="46"/>
                      <a:pt x="1582" y="97"/>
                      <a:pt x="1543" y="142"/>
                    </a:cubicBezTo>
                    <a:cubicBezTo>
                      <a:pt x="1491" y="196"/>
                      <a:pt x="1436" y="248"/>
                      <a:pt x="1379" y="298"/>
                    </a:cubicBezTo>
                    <a:cubicBezTo>
                      <a:pt x="1057" y="1014"/>
                      <a:pt x="587" y="1653"/>
                      <a:pt x="0" y="2174"/>
                    </a:cubicBezTo>
                    <a:cubicBezTo>
                      <a:pt x="852" y="2949"/>
                      <a:pt x="1452" y="3961"/>
                      <a:pt x="1723" y="5080"/>
                    </a:cubicBezTo>
                    <a:lnTo>
                      <a:pt x="1723" y="4251"/>
                    </a:lnTo>
                    <a:cubicBezTo>
                      <a:pt x="1678" y="2755"/>
                      <a:pt x="1661" y="1582"/>
                      <a:pt x="1649" y="777"/>
                    </a:cubicBezTo>
                    <a:lnTo>
                      <a:pt x="1649"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5"/>
              <p:cNvSpPr/>
              <p:nvPr/>
            </p:nvSpPr>
            <p:spPr>
              <a:xfrm>
                <a:off x="5699570" y="4070570"/>
                <a:ext cx="190950" cy="222227"/>
              </a:xfrm>
              <a:custGeom>
                <a:rect b="b" l="l" r="r" t="t"/>
                <a:pathLst>
                  <a:path extrusionOk="0" h="12249" w="10525">
                    <a:moveTo>
                      <a:pt x="727" y="1"/>
                    </a:moveTo>
                    <a:cubicBezTo>
                      <a:pt x="603" y="1127"/>
                      <a:pt x="468" y="2253"/>
                      <a:pt x="338" y="3380"/>
                    </a:cubicBezTo>
                    <a:cubicBezTo>
                      <a:pt x="225" y="4404"/>
                      <a:pt x="113" y="5411"/>
                      <a:pt x="0" y="6397"/>
                    </a:cubicBezTo>
                    <a:cubicBezTo>
                      <a:pt x="89" y="8331"/>
                      <a:pt x="506" y="10235"/>
                      <a:pt x="1233" y="12029"/>
                    </a:cubicBezTo>
                    <a:lnTo>
                      <a:pt x="10063" y="12248"/>
                    </a:lnTo>
                    <a:cubicBezTo>
                      <a:pt x="10227" y="7929"/>
                      <a:pt x="10384" y="3914"/>
                      <a:pt x="10525" y="283"/>
                    </a:cubicBezTo>
                    <a:lnTo>
                      <a:pt x="727"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5"/>
              <p:cNvSpPr/>
              <p:nvPr/>
            </p:nvSpPr>
            <p:spPr>
              <a:xfrm>
                <a:off x="6125900" y="3890234"/>
                <a:ext cx="101054" cy="188519"/>
              </a:xfrm>
              <a:custGeom>
                <a:rect b="b" l="l" r="r" t="t"/>
                <a:pathLst>
                  <a:path extrusionOk="0" h="10391" w="5570">
                    <a:moveTo>
                      <a:pt x="473" y="1"/>
                    </a:moveTo>
                    <a:cubicBezTo>
                      <a:pt x="360" y="2450"/>
                      <a:pt x="225" y="5339"/>
                      <a:pt x="73" y="8617"/>
                    </a:cubicBezTo>
                    <a:cubicBezTo>
                      <a:pt x="52" y="9163"/>
                      <a:pt x="28" y="9721"/>
                      <a:pt x="1" y="10285"/>
                    </a:cubicBezTo>
                    <a:lnTo>
                      <a:pt x="3942" y="10390"/>
                    </a:lnTo>
                    <a:cubicBezTo>
                      <a:pt x="4137" y="10347"/>
                      <a:pt x="4334" y="10316"/>
                      <a:pt x="4533" y="10301"/>
                    </a:cubicBezTo>
                    <a:cubicBezTo>
                      <a:pt x="4443" y="10171"/>
                      <a:pt x="4404" y="10059"/>
                      <a:pt x="4443" y="10030"/>
                    </a:cubicBezTo>
                    <a:cubicBezTo>
                      <a:pt x="4456" y="10023"/>
                      <a:pt x="4469" y="10020"/>
                      <a:pt x="4483" y="10020"/>
                    </a:cubicBezTo>
                    <a:cubicBezTo>
                      <a:pt x="4497" y="10020"/>
                      <a:pt x="4510" y="10023"/>
                      <a:pt x="4522" y="10030"/>
                    </a:cubicBezTo>
                    <a:cubicBezTo>
                      <a:pt x="4058" y="9578"/>
                      <a:pt x="3789" y="8961"/>
                      <a:pt x="3773" y="8313"/>
                    </a:cubicBezTo>
                    <a:cubicBezTo>
                      <a:pt x="3773" y="6978"/>
                      <a:pt x="4697" y="5796"/>
                      <a:pt x="5570" y="4708"/>
                    </a:cubicBezTo>
                    <a:cubicBezTo>
                      <a:pt x="4741" y="3322"/>
                      <a:pt x="4367" y="1711"/>
                      <a:pt x="4499" y="103"/>
                    </a:cubicBezTo>
                    <a:lnTo>
                      <a:pt x="473"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5"/>
              <p:cNvSpPr/>
              <p:nvPr/>
            </p:nvSpPr>
            <p:spPr>
              <a:xfrm>
                <a:off x="5878872" y="4298513"/>
                <a:ext cx="233748" cy="205863"/>
              </a:xfrm>
              <a:custGeom>
                <a:rect b="b" l="l" r="r" t="t"/>
                <a:pathLst>
                  <a:path extrusionOk="0" h="11347" w="12884">
                    <a:moveTo>
                      <a:pt x="406" y="0"/>
                    </a:moveTo>
                    <a:cubicBezTo>
                      <a:pt x="282" y="3492"/>
                      <a:pt x="146" y="7174"/>
                      <a:pt x="0" y="11014"/>
                    </a:cubicBezTo>
                    <a:lnTo>
                      <a:pt x="6537" y="11183"/>
                    </a:lnTo>
                    <a:lnTo>
                      <a:pt x="12524" y="11347"/>
                    </a:lnTo>
                    <a:cubicBezTo>
                      <a:pt x="12636" y="7501"/>
                      <a:pt x="12755" y="3812"/>
                      <a:pt x="12884" y="332"/>
                    </a:cubicBezTo>
                    <a:lnTo>
                      <a:pt x="7462" y="163"/>
                    </a:lnTo>
                    <a:lnTo>
                      <a:pt x="406"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5"/>
              <p:cNvSpPr/>
              <p:nvPr/>
            </p:nvSpPr>
            <p:spPr>
              <a:xfrm>
                <a:off x="6316142" y="3755616"/>
                <a:ext cx="3157" cy="6840"/>
              </a:xfrm>
              <a:custGeom>
                <a:rect b="b" l="l" r="r" t="t"/>
                <a:pathLst>
                  <a:path extrusionOk="0" h="377" w="174">
                    <a:moveTo>
                      <a:pt x="96" y="0"/>
                    </a:moveTo>
                    <a:cubicBezTo>
                      <a:pt x="96" y="129"/>
                      <a:pt x="34" y="253"/>
                      <a:pt x="0" y="377"/>
                    </a:cubicBezTo>
                    <a:cubicBezTo>
                      <a:pt x="67" y="263"/>
                      <a:pt x="125" y="145"/>
                      <a:pt x="174" y="22"/>
                    </a:cubicBezTo>
                    <a:lnTo>
                      <a:pt x="96"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5"/>
              <p:cNvSpPr/>
              <p:nvPr/>
            </p:nvSpPr>
            <p:spPr>
              <a:xfrm>
                <a:off x="5886455" y="4075795"/>
                <a:ext cx="235363" cy="223044"/>
              </a:xfrm>
              <a:custGeom>
                <a:rect b="b" l="l" r="r" t="t"/>
                <a:pathLst>
                  <a:path extrusionOk="0" h="12294" w="12973">
                    <a:moveTo>
                      <a:pt x="439" y="1"/>
                    </a:moveTo>
                    <a:cubicBezTo>
                      <a:pt x="304" y="3632"/>
                      <a:pt x="157" y="7647"/>
                      <a:pt x="0" y="11961"/>
                    </a:cubicBezTo>
                    <a:lnTo>
                      <a:pt x="7050" y="12147"/>
                    </a:lnTo>
                    <a:lnTo>
                      <a:pt x="12478" y="12293"/>
                    </a:lnTo>
                    <a:cubicBezTo>
                      <a:pt x="12478" y="11690"/>
                      <a:pt x="12524" y="11100"/>
                      <a:pt x="12546" y="10508"/>
                    </a:cubicBezTo>
                    <a:lnTo>
                      <a:pt x="12546" y="10508"/>
                    </a:lnTo>
                    <a:cubicBezTo>
                      <a:pt x="11926" y="10673"/>
                      <a:pt x="11288" y="10756"/>
                      <a:pt x="10649" y="10756"/>
                    </a:cubicBezTo>
                    <a:cubicBezTo>
                      <a:pt x="10329" y="10756"/>
                      <a:pt x="10009" y="10735"/>
                      <a:pt x="9690" y="10693"/>
                    </a:cubicBezTo>
                    <a:cubicBezTo>
                      <a:pt x="8420" y="10523"/>
                      <a:pt x="7216" y="10024"/>
                      <a:pt x="6198" y="9246"/>
                    </a:cubicBezTo>
                    <a:cubicBezTo>
                      <a:pt x="5892" y="9014"/>
                      <a:pt x="5607" y="8754"/>
                      <a:pt x="5348" y="8469"/>
                    </a:cubicBezTo>
                    <a:cubicBezTo>
                      <a:pt x="5247" y="8371"/>
                      <a:pt x="5163" y="8257"/>
                      <a:pt x="5100" y="8131"/>
                    </a:cubicBezTo>
                    <a:cubicBezTo>
                      <a:pt x="5102" y="8129"/>
                      <a:pt x="5104" y="8128"/>
                      <a:pt x="5107" y="8128"/>
                    </a:cubicBezTo>
                    <a:cubicBezTo>
                      <a:pt x="5173" y="8128"/>
                      <a:pt x="5572" y="8564"/>
                      <a:pt x="6322" y="9077"/>
                    </a:cubicBezTo>
                    <a:cubicBezTo>
                      <a:pt x="7632" y="9991"/>
                      <a:pt x="9179" y="10468"/>
                      <a:pt x="10747" y="10468"/>
                    </a:cubicBezTo>
                    <a:cubicBezTo>
                      <a:pt x="11349" y="10468"/>
                      <a:pt x="11955" y="10397"/>
                      <a:pt x="12551" y="10254"/>
                    </a:cubicBezTo>
                    <a:cubicBezTo>
                      <a:pt x="12692" y="6695"/>
                      <a:pt x="12833" y="3367"/>
                      <a:pt x="12973" y="333"/>
                    </a:cubicBezTo>
                    <a:lnTo>
                      <a:pt x="6119" y="158"/>
                    </a:lnTo>
                    <a:lnTo>
                      <a:pt x="439"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5"/>
              <p:cNvSpPr/>
              <p:nvPr/>
            </p:nvSpPr>
            <p:spPr>
              <a:xfrm>
                <a:off x="6319789" y="3895060"/>
                <a:ext cx="166857" cy="192800"/>
              </a:xfrm>
              <a:custGeom>
                <a:rect b="b" l="l" r="r" t="t"/>
                <a:pathLst>
                  <a:path extrusionOk="0" h="10627" w="9197">
                    <a:moveTo>
                      <a:pt x="13" y="1"/>
                    </a:moveTo>
                    <a:cubicBezTo>
                      <a:pt x="11" y="36"/>
                      <a:pt x="7" y="73"/>
                      <a:pt x="1" y="108"/>
                    </a:cubicBezTo>
                    <a:cubicBezTo>
                      <a:pt x="1" y="997"/>
                      <a:pt x="40" y="1954"/>
                      <a:pt x="57" y="2985"/>
                    </a:cubicBezTo>
                    <a:cubicBezTo>
                      <a:pt x="86" y="5130"/>
                      <a:pt x="136" y="7574"/>
                      <a:pt x="148" y="10271"/>
                    </a:cubicBezTo>
                    <a:lnTo>
                      <a:pt x="148" y="10327"/>
                    </a:lnTo>
                    <a:cubicBezTo>
                      <a:pt x="3965" y="10446"/>
                      <a:pt x="7085" y="10547"/>
                      <a:pt x="9196" y="10626"/>
                    </a:cubicBezTo>
                    <a:cubicBezTo>
                      <a:pt x="8920" y="8571"/>
                      <a:pt x="8493" y="5767"/>
                      <a:pt x="7839" y="1920"/>
                    </a:cubicBezTo>
                    <a:cubicBezTo>
                      <a:pt x="7735" y="1327"/>
                      <a:pt x="7593" y="743"/>
                      <a:pt x="7412" y="170"/>
                    </a:cubicBezTo>
                    <a:lnTo>
                      <a:pt x="13"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5"/>
              <p:cNvSpPr/>
              <p:nvPr/>
            </p:nvSpPr>
            <p:spPr>
              <a:xfrm>
                <a:off x="6118371" y="4082308"/>
                <a:ext cx="200729" cy="222717"/>
              </a:xfrm>
              <a:custGeom>
                <a:rect b="b" l="l" r="r" t="t"/>
                <a:pathLst>
                  <a:path extrusionOk="0" h="12276" w="11064">
                    <a:moveTo>
                      <a:pt x="439" y="0"/>
                    </a:moveTo>
                    <a:cubicBezTo>
                      <a:pt x="316" y="3018"/>
                      <a:pt x="186" y="6318"/>
                      <a:pt x="62" y="9849"/>
                    </a:cubicBezTo>
                    <a:cubicBezTo>
                      <a:pt x="259" y="9798"/>
                      <a:pt x="445" y="9741"/>
                      <a:pt x="625" y="9680"/>
                    </a:cubicBezTo>
                    <a:cubicBezTo>
                      <a:pt x="1466" y="9390"/>
                      <a:pt x="1964" y="9079"/>
                      <a:pt x="2040" y="9079"/>
                    </a:cubicBezTo>
                    <a:cubicBezTo>
                      <a:pt x="2045" y="9079"/>
                      <a:pt x="2048" y="9080"/>
                      <a:pt x="2050" y="9083"/>
                    </a:cubicBezTo>
                    <a:cubicBezTo>
                      <a:pt x="2073" y="9128"/>
                      <a:pt x="1949" y="9202"/>
                      <a:pt x="1723" y="9348"/>
                    </a:cubicBezTo>
                    <a:cubicBezTo>
                      <a:pt x="1398" y="9555"/>
                      <a:pt x="1056" y="9733"/>
                      <a:pt x="699" y="9877"/>
                    </a:cubicBezTo>
                    <a:cubicBezTo>
                      <a:pt x="507" y="9956"/>
                      <a:pt x="293" y="10029"/>
                      <a:pt x="62" y="10102"/>
                    </a:cubicBezTo>
                    <a:cubicBezTo>
                      <a:pt x="62" y="10715"/>
                      <a:pt x="16" y="11330"/>
                      <a:pt x="0" y="11961"/>
                    </a:cubicBezTo>
                    <a:lnTo>
                      <a:pt x="10907" y="12275"/>
                    </a:lnTo>
                    <a:lnTo>
                      <a:pt x="11003" y="5136"/>
                    </a:lnTo>
                    <a:cubicBezTo>
                      <a:pt x="7804" y="4854"/>
                      <a:pt x="5457" y="4601"/>
                      <a:pt x="5462" y="4533"/>
                    </a:cubicBezTo>
                    <a:cubicBezTo>
                      <a:pt x="5463" y="4521"/>
                      <a:pt x="5539" y="4515"/>
                      <a:pt x="5680" y="4515"/>
                    </a:cubicBezTo>
                    <a:cubicBezTo>
                      <a:pt x="6334" y="4515"/>
                      <a:pt x="8402" y="4639"/>
                      <a:pt x="11064" y="4838"/>
                    </a:cubicBezTo>
                    <a:lnTo>
                      <a:pt x="11064" y="238"/>
                    </a:lnTo>
                    <a:lnTo>
                      <a:pt x="6773" y="136"/>
                    </a:lnTo>
                    <a:cubicBezTo>
                      <a:pt x="6679" y="151"/>
                      <a:pt x="6585" y="159"/>
                      <a:pt x="6491" y="159"/>
                    </a:cubicBezTo>
                    <a:cubicBezTo>
                      <a:pt x="6397" y="159"/>
                      <a:pt x="6303" y="151"/>
                      <a:pt x="6209" y="136"/>
                    </a:cubicBezTo>
                    <a:lnTo>
                      <a:pt x="5788" y="136"/>
                    </a:lnTo>
                    <a:cubicBezTo>
                      <a:pt x="5828" y="187"/>
                      <a:pt x="5850" y="226"/>
                      <a:pt x="5834" y="249"/>
                    </a:cubicBezTo>
                    <a:cubicBezTo>
                      <a:pt x="5829" y="255"/>
                      <a:pt x="5817" y="258"/>
                      <a:pt x="5799" y="258"/>
                    </a:cubicBezTo>
                    <a:cubicBezTo>
                      <a:pt x="5747" y="258"/>
                      <a:pt x="5646" y="236"/>
                      <a:pt x="5530" y="198"/>
                    </a:cubicBezTo>
                    <a:lnTo>
                      <a:pt x="5530" y="198"/>
                    </a:lnTo>
                    <a:cubicBezTo>
                      <a:pt x="5542" y="232"/>
                      <a:pt x="5552" y="269"/>
                      <a:pt x="5558" y="304"/>
                    </a:cubicBezTo>
                    <a:cubicBezTo>
                      <a:pt x="5614" y="363"/>
                      <a:pt x="5665" y="428"/>
                      <a:pt x="5710" y="496"/>
                    </a:cubicBezTo>
                    <a:cubicBezTo>
                      <a:pt x="6274" y="1367"/>
                      <a:pt x="6321" y="2475"/>
                      <a:pt x="5834" y="3390"/>
                    </a:cubicBezTo>
                    <a:cubicBezTo>
                      <a:pt x="5760" y="3523"/>
                      <a:pt x="5671" y="3649"/>
                      <a:pt x="5569" y="3762"/>
                    </a:cubicBezTo>
                    <a:cubicBezTo>
                      <a:pt x="5500" y="3826"/>
                      <a:pt x="5452" y="3860"/>
                      <a:pt x="5434" y="3860"/>
                    </a:cubicBezTo>
                    <a:cubicBezTo>
                      <a:pt x="5432" y="3860"/>
                      <a:pt x="5430" y="3859"/>
                      <a:pt x="5428" y="3857"/>
                    </a:cubicBezTo>
                    <a:cubicBezTo>
                      <a:pt x="5417" y="3847"/>
                      <a:pt x="5428" y="3791"/>
                      <a:pt x="5473" y="3695"/>
                    </a:cubicBezTo>
                    <a:cubicBezTo>
                      <a:pt x="5519" y="3599"/>
                      <a:pt x="5581" y="3469"/>
                      <a:pt x="5648" y="3300"/>
                    </a:cubicBezTo>
                    <a:cubicBezTo>
                      <a:pt x="5814" y="2865"/>
                      <a:pt x="5891" y="2402"/>
                      <a:pt x="5874" y="1937"/>
                    </a:cubicBezTo>
                    <a:cubicBezTo>
                      <a:pt x="5855" y="1612"/>
                      <a:pt x="5793" y="1293"/>
                      <a:pt x="5688" y="986"/>
                    </a:cubicBezTo>
                    <a:lnTo>
                      <a:pt x="5688" y="986"/>
                    </a:lnTo>
                    <a:cubicBezTo>
                      <a:pt x="5915" y="2974"/>
                      <a:pt x="4863" y="4890"/>
                      <a:pt x="3064" y="5766"/>
                    </a:cubicBezTo>
                    <a:lnTo>
                      <a:pt x="3345" y="4448"/>
                    </a:lnTo>
                    <a:lnTo>
                      <a:pt x="3345" y="4448"/>
                    </a:lnTo>
                    <a:cubicBezTo>
                      <a:pt x="2961" y="4880"/>
                      <a:pt x="2414" y="5132"/>
                      <a:pt x="1836" y="5142"/>
                    </a:cubicBezTo>
                    <a:cubicBezTo>
                      <a:pt x="1898" y="4544"/>
                      <a:pt x="2065" y="3962"/>
                      <a:pt x="2331" y="3424"/>
                    </a:cubicBezTo>
                    <a:lnTo>
                      <a:pt x="2331" y="3424"/>
                    </a:lnTo>
                    <a:lnTo>
                      <a:pt x="1312" y="3834"/>
                    </a:lnTo>
                    <a:cubicBezTo>
                      <a:pt x="1288" y="2774"/>
                      <a:pt x="1678" y="1746"/>
                      <a:pt x="2399" y="969"/>
                    </a:cubicBezTo>
                    <a:cubicBezTo>
                      <a:pt x="2754" y="596"/>
                      <a:pt x="3179" y="295"/>
                      <a:pt x="3650" y="84"/>
                    </a:cubicBezTo>
                    <a:lnTo>
                      <a:pt x="439"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5"/>
              <p:cNvSpPr/>
              <p:nvPr/>
            </p:nvSpPr>
            <p:spPr>
              <a:xfrm>
                <a:off x="6322456" y="4086517"/>
                <a:ext cx="176762" cy="101471"/>
              </a:xfrm>
              <a:custGeom>
                <a:rect b="b" l="l" r="r" t="t"/>
                <a:pathLst>
                  <a:path extrusionOk="0" h="5593" w="9743">
                    <a:moveTo>
                      <a:pt x="8803" y="5541"/>
                    </a:moveTo>
                    <a:lnTo>
                      <a:pt x="8803" y="5541"/>
                    </a:lnTo>
                    <a:cubicBezTo>
                      <a:pt x="8865" y="5549"/>
                      <a:pt x="8927" y="5554"/>
                      <a:pt x="8990" y="5555"/>
                    </a:cubicBezTo>
                    <a:lnTo>
                      <a:pt x="8990" y="5555"/>
                    </a:lnTo>
                    <a:lnTo>
                      <a:pt x="8803" y="5541"/>
                    </a:lnTo>
                    <a:close/>
                    <a:moveTo>
                      <a:pt x="1" y="0"/>
                    </a:moveTo>
                    <a:cubicBezTo>
                      <a:pt x="18" y="1475"/>
                      <a:pt x="23" y="3018"/>
                      <a:pt x="29" y="4623"/>
                    </a:cubicBezTo>
                    <a:lnTo>
                      <a:pt x="1719" y="4764"/>
                    </a:lnTo>
                    <a:cubicBezTo>
                      <a:pt x="5874" y="5114"/>
                      <a:pt x="9235" y="5456"/>
                      <a:pt x="9230" y="5541"/>
                    </a:cubicBezTo>
                    <a:cubicBezTo>
                      <a:pt x="9159" y="5550"/>
                      <a:pt x="9088" y="5555"/>
                      <a:pt x="9016" y="5555"/>
                    </a:cubicBezTo>
                    <a:cubicBezTo>
                      <a:pt x="9008" y="5555"/>
                      <a:pt x="8999" y="5555"/>
                      <a:pt x="8990" y="5555"/>
                    </a:cubicBezTo>
                    <a:lnTo>
                      <a:pt x="8990" y="5555"/>
                    </a:lnTo>
                    <a:lnTo>
                      <a:pt x="9512" y="5592"/>
                    </a:lnTo>
                    <a:cubicBezTo>
                      <a:pt x="9512" y="5592"/>
                      <a:pt x="9743" y="5193"/>
                      <a:pt x="9066" y="192"/>
                    </a:cubicBezTo>
                    <a:cubicBezTo>
                      <a:pt x="6955" y="158"/>
                      <a:pt x="3830" y="90"/>
                      <a:pt x="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5"/>
              <p:cNvSpPr/>
              <p:nvPr/>
            </p:nvSpPr>
            <p:spPr>
              <a:xfrm>
                <a:off x="5894601" y="3883503"/>
                <a:ext cx="236832" cy="193218"/>
              </a:xfrm>
              <a:custGeom>
                <a:rect b="b" l="l" r="r" t="t"/>
                <a:pathLst>
                  <a:path extrusionOk="0" h="10650" w="13054">
                    <a:moveTo>
                      <a:pt x="355" y="0"/>
                    </a:moveTo>
                    <a:cubicBezTo>
                      <a:pt x="281" y="2130"/>
                      <a:pt x="197" y="4545"/>
                      <a:pt x="108" y="7214"/>
                    </a:cubicBezTo>
                    <a:cubicBezTo>
                      <a:pt x="80" y="8233"/>
                      <a:pt x="39" y="9259"/>
                      <a:pt x="1" y="10312"/>
                    </a:cubicBezTo>
                    <a:lnTo>
                      <a:pt x="5683" y="10458"/>
                    </a:lnTo>
                    <a:lnTo>
                      <a:pt x="12536" y="10650"/>
                    </a:lnTo>
                    <a:cubicBezTo>
                      <a:pt x="12564" y="10086"/>
                      <a:pt x="12592" y="9523"/>
                      <a:pt x="12613" y="8960"/>
                    </a:cubicBezTo>
                    <a:cubicBezTo>
                      <a:pt x="12771" y="5688"/>
                      <a:pt x="12923" y="2799"/>
                      <a:pt x="13053" y="350"/>
                    </a:cubicBezTo>
                    <a:lnTo>
                      <a:pt x="10491" y="282"/>
                    </a:lnTo>
                    <a:lnTo>
                      <a:pt x="355"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5"/>
              <p:cNvSpPr/>
              <p:nvPr/>
            </p:nvSpPr>
            <p:spPr>
              <a:xfrm>
                <a:off x="5736744" y="3713199"/>
                <a:ext cx="168707" cy="165732"/>
              </a:xfrm>
              <a:custGeom>
                <a:rect b="b" l="l" r="r" t="t"/>
                <a:pathLst>
                  <a:path extrusionOk="0" h="9135" w="9299">
                    <a:moveTo>
                      <a:pt x="9032" y="0"/>
                    </a:moveTo>
                    <a:cubicBezTo>
                      <a:pt x="6245" y="0"/>
                      <a:pt x="3485" y="555"/>
                      <a:pt x="913" y="1635"/>
                    </a:cubicBezTo>
                    <a:cubicBezTo>
                      <a:pt x="761" y="2812"/>
                      <a:pt x="570" y="4326"/>
                      <a:pt x="351" y="6140"/>
                    </a:cubicBezTo>
                    <a:cubicBezTo>
                      <a:pt x="244" y="6989"/>
                      <a:pt x="120" y="7929"/>
                      <a:pt x="1" y="8921"/>
                    </a:cubicBezTo>
                    <a:cubicBezTo>
                      <a:pt x="2631" y="8976"/>
                      <a:pt x="5633" y="9050"/>
                      <a:pt x="8922" y="9134"/>
                    </a:cubicBezTo>
                    <a:cubicBezTo>
                      <a:pt x="9005" y="7119"/>
                      <a:pt x="9078" y="5367"/>
                      <a:pt x="9140" y="3931"/>
                    </a:cubicBezTo>
                    <a:cubicBezTo>
                      <a:pt x="9202" y="2495"/>
                      <a:pt x="9259" y="1279"/>
                      <a:pt x="9298" y="480"/>
                    </a:cubicBezTo>
                    <a:lnTo>
                      <a:pt x="9298" y="2"/>
                    </a:lnTo>
                    <a:cubicBezTo>
                      <a:pt x="9209" y="1"/>
                      <a:pt x="9121" y="0"/>
                      <a:pt x="9032"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5"/>
              <p:cNvSpPr/>
              <p:nvPr/>
            </p:nvSpPr>
            <p:spPr>
              <a:xfrm>
                <a:off x="5724189" y="4293306"/>
                <a:ext cx="157767" cy="204430"/>
              </a:xfrm>
              <a:custGeom>
                <a:rect b="b" l="l" r="r" t="t"/>
                <a:pathLst>
                  <a:path extrusionOk="0" h="11268" w="8696">
                    <a:moveTo>
                      <a:pt x="0" y="0"/>
                    </a:moveTo>
                    <a:lnTo>
                      <a:pt x="0" y="0"/>
                    </a:lnTo>
                    <a:cubicBezTo>
                      <a:pt x="78" y="164"/>
                      <a:pt x="164" y="323"/>
                      <a:pt x="260" y="479"/>
                    </a:cubicBezTo>
                    <a:lnTo>
                      <a:pt x="4472" y="7439"/>
                    </a:lnTo>
                    <a:lnTo>
                      <a:pt x="3785" y="11155"/>
                    </a:lnTo>
                    <a:lnTo>
                      <a:pt x="8289" y="11267"/>
                    </a:lnTo>
                    <a:cubicBezTo>
                      <a:pt x="8413" y="7427"/>
                      <a:pt x="8577" y="3745"/>
                      <a:pt x="8695" y="247"/>
                    </a:cubicBez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5"/>
              <p:cNvSpPr/>
              <p:nvPr/>
            </p:nvSpPr>
            <p:spPr>
              <a:xfrm>
                <a:off x="6111187" y="4304119"/>
                <a:ext cx="204121" cy="205663"/>
              </a:xfrm>
              <a:custGeom>
                <a:rect b="b" l="l" r="r" t="t"/>
                <a:pathLst>
                  <a:path extrusionOk="0" h="11336" w="11251">
                    <a:moveTo>
                      <a:pt x="338" y="1"/>
                    </a:moveTo>
                    <a:cubicBezTo>
                      <a:pt x="198" y="3480"/>
                      <a:pt x="107" y="7169"/>
                      <a:pt x="0" y="11021"/>
                    </a:cubicBezTo>
                    <a:lnTo>
                      <a:pt x="11111" y="11336"/>
                    </a:lnTo>
                    <a:lnTo>
                      <a:pt x="11251" y="271"/>
                    </a:lnTo>
                    <a:cubicBezTo>
                      <a:pt x="8001" y="198"/>
                      <a:pt x="4308" y="102"/>
                      <a:pt x="338"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5"/>
              <p:cNvSpPr/>
              <p:nvPr/>
            </p:nvSpPr>
            <p:spPr>
              <a:xfrm>
                <a:off x="5704377" y="4704614"/>
                <a:ext cx="161632" cy="203105"/>
              </a:xfrm>
              <a:custGeom>
                <a:rect b="b" l="l" r="r" t="t"/>
                <a:pathLst>
                  <a:path extrusionOk="0" h="11195" w="8909">
                    <a:moveTo>
                      <a:pt x="2449" y="0"/>
                    </a:moveTo>
                    <a:cubicBezTo>
                      <a:pt x="1437" y="3616"/>
                      <a:pt x="620" y="7283"/>
                      <a:pt x="0" y="10986"/>
                    </a:cubicBezTo>
                    <a:lnTo>
                      <a:pt x="8498" y="11194"/>
                    </a:lnTo>
                    <a:cubicBezTo>
                      <a:pt x="8588" y="8785"/>
                      <a:pt x="8678" y="6331"/>
                      <a:pt x="8768" y="3834"/>
                    </a:cubicBezTo>
                    <a:cubicBezTo>
                      <a:pt x="8820" y="2607"/>
                      <a:pt x="8867" y="1389"/>
                      <a:pt x="8909" y="180"/>
                    </a:cubicBezTo>
                    <a:lnTo>
                      <a:pt x="2449"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5"/>
              <p:cNvSpPr/>
              <p:nvPr/>
            </p:nvSpPr>
            <p:spPr>
              <a:xfrm>
                <a:off x="5901441" y="3711494"/>
                <a:ext cx="337577" cy="175619"/>
              </a:xfrm>
              <a:custGeom>
                <a:rect b="b" l="l" r="r" t="t"/>
                <a:pathLst>
                  <a:path extrusionOk="0" h="9680" w="18607">
                    <a:moveTo>
                      <a:pt x="13741" y="0"/>
                    </a:moveTo>
                    <a:cubicBezTo>
                      <a:pt x="13570" y="49"/>
                      <a:pt x="13394" y="73"/>
                      <a:pt x="13217" y="73"/>
                    </a:cubicBezTo>
                    <a:cubicBezTo>
                      <a:pt x="12873" y="73"/>
                      <a:pt x="12383" y="123"/>
                      <a:pt x="11770" y="140"/>
                    </a:cubicBezTo>
                    <a:cubicBezTo>
                      <a:pt x="10688" y="181"/>
                      <a:pt x="9244" y="198"/>
                      <a:pt x="7633" y="198"/>
                    </a:cubicBezTo>
                    <a:cubicBezTo>
                      <a:pt x="7425" y="198"/>
                      <a:pt x="7214" y="197"/>
                      <a:pt x="7000" y="197"/>
                    </a:cubicBezTo>
                    <a:lnTo>
                      <a:pt x="2231" y="163"/>
                    </a:lnTo>
                    <a:cubicBezTo>
                      <a:pt x="1105" y="163"/>
                      <a:pt x="412" y="163"/>
                      <a:pt x="282" y="107"/>
                    </a:cubicBezTo>
                    <a:lnTo>
                      <a:pt x="282" y="580"/>
                    </a:lnTo>
                    <a:cubicBezTo>
                      <a:pt x="282" y="1379"/>
                      <a:pt x="226" y="2538"/>
                      <a:pt x="181" y="4031"/>
                    </a:cubicBezTo>
                    <a:cubicBezTo>
                      <a:pt x="136" y="5524"/>
                      <a:pt x="68" y="7218"/>
                      <a:pt x="0" y="9228"/>
                    </a:cubicBezTo>
                    <a:lnTo>
                      <a:pt x="10137" y="9493"/>
                    </a:lnTo>
                    <a:lnTo>
                      <a:pt x="12710" y="9561"/>
                    </a:lnTo>
                    <a:cubicBezTo>
                      <a:pt x="12794" y="8068"/>
                      <a:pt x="12873" y="6745"/>
                      <a:pt x="12941" y="5619"/>
                    </a:cubicBezTo>
                    <a:cubicBezTo>
                      <a:pt x="13037" y="4110"/>
                      <a:pt x="13110" y="2939"/>
                      <a:pt x="13161" y="2127"/>
                    </a:cubicBezTo>
                    <a:cubicBezTo>
                      <a:pt x="13189" y="1733"/>
                      <a:pt x="13211" y="1435"/>
                      <a:pt x="13223" y="1221"/>
                    </a:cubicBezTo>
                    <a:cubicBezTo>
                      <a:pt x="13234" y="1007"/>
                      <a:pt x="13256" y="911"/>
                      <a:pt x="13256" y="911"/>
                    </a:cubicBezTo>
                    <a:lnTo>
                      <a:pt x="13256" y="1221"/>
                    </a:lnTo>
                    <a:cubicBezTo>
                      <a:pt x="13259" y="1524"/>
                      <a:pt x="13246" y="1826"/>
                      <a:pt x="13217" y="2127"/>
                    </a:cubicBezTo>
                    <a:cubicBezTo>
                      <a:pt x="13183" y="2939"/>
                      <a:pt x="13127" y="4115"/>
                      <a:pt x="13053" y="5625"/>
                    </a:cubicBezTo>
                    <a:cubicBezTo>
                      <a:pt x="13003" y="6751"/>
                      <a:pt x="12941" y="8074"/>
                      <a:pt x="12873" y="9566"/>
                    </a:cubicBezTo>
                    <a:lnTo>
                      <a:pt x="16916" y="9679"/>
                    </a:lnTo>
                    <a:cubicBezTo>
                      <a:pt x="17083" y="8177"/>
                      <a:pt x="17668" y="6752"/>
                      <a:pt x="18606" y="5568"/>
                    </a:cubicBezTo>
                    <a:cubicBezTo>
                      <a:pt x="17199" y="4263"/>
                      <a:pt x="16517" y="2356"/>
                      <a:pt x="16776" y="456"/>
                    </a:cubicBezTo>
                    <a:cubicBezTo>
                      <a:pt x="15773" y="248"/>
                      <a:pt x="14760" y="95"/>
                      <a:pt x="1374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5"/>
              <p:cNvSpPr/>
              <p:nvPr/>
            </p:nvSpPr>
            <p:spPr>
              <a:xfrm>
                <a:off x="6254730" y="3914454"/>
                <a:ext cx="64678" cy="167873"/>
              </a:xfrm>
              <a:custGeom>
                <a:rect b="b" l="l" r="r" t="t"/>
                <a:pathLst>
                  <a:path extrusionOk="0" h="9253" w="3565">
                    <a:moveTo>
                      <a:pt x="3502" y="1"/>
                    </a:moveTo>
                    <a:cubicBezTo>
                      <a:pt x="3221" y="1331"/>
                      <a:pt x="2492" y="2524"/>
                      <a:pt x="1435" y="3380"/>
                    </a:cubicBezTo>
                    <a:cubicBezTo>
                      <a:pt x="2023" y="4846"/>
                      <a:pt x="1926" y="6497"/>
                      <a:pt x="1173" y="7886"/>
                    </a:cubicBezTo>
                    <a:cubicBezTo>
                      <a:pt x="908" y="8407"/>
                      <a:pt x="502" y="8844"/>
                      <a:pt x="1" y="9147"/>
                    </a:cubicBezTo>
                    <a:lnTo>
                      <a:pt x="3565" y="9252"/>
                    </a:lnTo>
                    <a:lnTo>
                      <a:pt x="3548" y="9202"/>
                    </a:lnTo>
                    <a:cubicBezTo>
                      <a:pt x="3548" y="6505"/>
                      <a:pt x="3514" y="4061"/>
                      <a:pt x="3502" y="1922"/>
                    </a:cubicBezTo>
                    <a:lnTo>
                      <a:pt x="3502"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5"/>
              <p:cNvSpPr/>
              <p:nvPr/>
            </p:nvSpPr>
            <p:spPr>
              <a:xfrm>
                <a:off x="5745651" y="5731879"/>
                <a:ext cx="361054" cy="171737"/>
              </a:xfrm>
              <a:custGeom>
                <a:rect b="b" l="l" r="r" t="t"/>
                <a:pathLst>
                  <a:path extrusionOk="0" h="9466" w="19901">
                    <a:moveTo>
                      <a:pt x="0" y="0"/>
                    </a:moveTo>
                    <a:cubicBezTo>
                      <a:pt x="755" y="5591"/>
                      <a:pt x="947" y="7591"/>
                      <a:pt x="947" y="7591"/>
                    </a:cubicBezTo>
                    <a:lnTo>
                      <a:pt x="1543" y="7653"/>
                    </a:lnTo>
                    <a:lnTo>
                      <a:pt x="1746" y="7653"/>
                    </a:lnTo>
                    <a:cubicBezTo>
                      <a:pt x="2512" y="7715"/>
                      <a:pt x="3632" y="7788"/>
                      <a:pt x="5023" y="7901"/>
                    </a:cubicBezTo>
                    <a:cubicBezTo>
                      <a:pt x="7799" y="8125"/>
                      <a:pt x="11629" y="8463"/>
                      <a:pt x="15852" y="8976"/>
                    </a:cubicBezTo>
                    <a:cubicBezTo>
                      <a:pt x="17254" y="9134"/>
                      <a:pt x="18605" y="9303"/>
                      <a:pt x="19900" y="9465"/>
                    </a:cubicBezTo>
                    <a:lnTo>
                      <a:pt x="19900" y="9247"/>
                    </a:lnTo>
                    <a:cubicBezTo>
                      <a:pt x="19900" y="9032"/>
                      <a:pt x="19900" y="8728"/>
                      <a:pt x="19867" y="8339"/>
                    </a:cubicBezTo>
                    <a:cubicBezTo>
                      <a:pt x="19838" y="7529"/>
                      <a:pt x="19805" y="6352"/>
                      <a:pt x="19760" y="4843"/>
                    </a:cubicBezTo>
                    <a:cubicBezTo>
                      <a:pt x="19720" y="3621"/>
                      <a:pt x="19688" y="2161"/>
                      <a:pt x="19647" y="523"/>
                    </a:cubicBezTo>
                    <a:lnTo>
                      <a:pt x="9647" y="264"/>
                    </a:lnTo>
                    <a:lnTo>
                      <a:pt x="4736" y="129"/>
                    </a:lnTo>
                    <a:cubicBezTo>
                      <a:pt x="4736" y="693"/>
                      <a:pt x="4686" y="1255"/>
                      <a:pt x="4669" y="1762"/>
                    </a:cubicBezTo>
                    <a:cubicBezTo>
                      <a:pt x="4601" y="3255"/>
                      <a:pt x="4545" y="4415"/>
                      <a:pt x="4511" y="5214"/>
                    </a:cubicBezTo>
                    <a:cubicBezTo>
                      <a:pt x="4488" y="5590"/>
                      <a:pt x="4471" y="5887"/>
                      <a:pt x="4460" y="6110"/>
                    </a:cubicBezTo>
                    <a:cubicBezTo>
                      <a:pt x="4460" y="6313"/>
                      <a:pt x="4432" y="6414"/>
                      <a:pt x="4432" y="6414"/>
                    </a:cubicBezTo>
                    <a:lnTo>
                      <a:pt x="4432" y="5214"/>
                    </a:lnTo>
                    <a:cubicBezTo>
                      <a:pt x="4460" y="4409"/>
                      <a:pt x="4494" y="3249"/>
                      <a:pt x="4539" y="1762"/>
                    </a:cubicBezTo>
                    <a:cubicBezTo>
                      <a:pt x="4539" y="1255"/>
                      <a:pt x="4573" y="704"/>
                      <a:pt x="4590" y="124"/>
                    </a:cubicBez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5"/>
              <p:cNvSpPr/>
              <p:nvPr/>
            </p:nvSpPr>
            <p:spPr>
              <a:xfrm>
                <a:off x="5750133" y="4500602"/>
                <a:ext cx="123841" cy="202289"/>
              </a:xfrm>
              <a:custGeom>
                <a:rect b="b" l="l" r="r" t="t"/>
                <a:pathLst>
                  <a:path extrusionOk="0" h="11150" w="6826">
                    <a:moveTo>
                      <a:pt x="2321" y="0"/>
                    </a:moveTo>
                    <a:lnTo>
                      <a:pt x="722" y="8570"/>
                    </a:lnTo>
                    <a:cubicBezTo>
                      <a:pt x="530" y="9177"/>
                      <a:pt x="282" y="9995"/>
                      <a:pt x="0" y="10991"/>
                    </a:cubicBezTo>
                    <a:lnTo>
                      <a:pt x="6398" y="11149"/>
                    </a:lnTo>
                    <a:cubicBezTo>
                      <a:pt x="6545" y="7359"/>
                      <a:pt x="6690" y="3678"/>
                      <a:pt x="6825" y="124"/>
                    </a:cubicBezTo>
                    <a:lnTo>
                      <a:pt x="2321"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5"/>
              <p:cNvSpPr/>
              <p:nvPr/>
            </p:nvSpPr>
            <p:spPr>
              <a:xfrm>
                <a:off x="6307851" y="5334758"/>
                <a:ext cx="110361" cy="204139"/>
              </a:xfrm>
              <a:custGeom>
                <a:rect b="b" l="l" r="r" t="t"/>
                <a:pathLst>
                  <a:path extrusionOk="0" h="11252" w="6083">
                    <a:moveTo>
                      <a:pt x="56" y="1"/>
                    </a:moveTo>
                    <a:cubicBezTo>
                      <a:pt x="23" y="3976"/>
                      <a:pt x="0" y="7704"/>
                      <a:pt x="0" y="11105"/>
                    </a:cubicBezTo>
                    <a:lnTo>
                      <a:pt x="4432" y="11252"/>
                    </a:lnTo>
                    <a:cubicBezTo>
                      <a:pt x="5029" y="7704"/>
                      <a:pt x="5597" y="3931"/>
                      <a:pt x="6082" y="119"/>
                    </a:cubicBezTo>
                    <a:cubicBezTo>
                      <a:pt x="4562" y="95"/>
                      <a:pt x="2524" y="57"/>
                      <a:pt x="56"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5"/>
              <p:cNvSpPr/>
              <p:nvPr/>
            </p:nvSpPr>
            <p:spPr>
              <a:xfrm>
                <a:off x="5716315" y="5524474"/>
                <a:ext cx="119033" cy="204339"/>
              </a:xfrm>
              <a:custGeom>
                <a:rect b="b" l="l" r="r" t="t"/>
                <a:pathLst>
                  <a:path extrusionOk="0" h="11263" w="6561">
                    <a:moveTo>
                      <a:pt x="0" y="0"/>
                    </a:moveTo>
                    <a:lnTo>
                      <a:pt x="0" y="0"/>
                    </a:lnTo>
                    <a:cubicBezTo>
                      <a:pt x="693" y="4697"/>
                      <a:pt x="1206" y="8346"/>
                      <a:pt x="1583" y="11133"/>
                    </a:cubicBezTo>
                    <a:lnTo>
                      <a:pt x="6195" y="11262"/>
                    </a:lnTo>
                    <a:cubicBezTo>
                      <a:pt x="6291" y="8447"/>
                      <a:pt x="6415" y="4804"/>
                      <a:pt x="6561" y="496"/>
                    </a:cubicBezTo>
                    <a:lnTo>
                      <a:pt x="6561" y="192"/>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5"/>
              <p:cNvSpPr/>
              <p:nvPr/>
            </p:nvSpPr>
            <p:spPr>
              <a:xfrm>
                <a:off x="6100863" y="5329841"/>
                <a:ext cx="203523" cy="206280"/>
              </a:xfrm>
              <a:custGeom>
                <a:rect b="b" l="l" r="r" t="t"/>
                <a:pathLst>
                  <a:path extrusionOk="0" h="11370" w="11218">
                    <a:moveTo>
                      <a:pt x="0" y="1"/>
                    </a:moveTo>
                    <a:cubicBezTo>
                      <a:pt x="0" y="3971"/>
                      <a:pt x="34" y="7665"/>
                      <a:pt x="62" y="11038"/>
                    </a:cubicBezTo>
                    <a:cubicBezTo>
                      <a:pt x="4314" y="11156"/>
                      <a:pt x="8104" y="11269"/>
                      <a:pt x="11196" y="11370"/>
                    </a:cubicBezTo>
                    <a:cubicBezTo>
                      <a:pt x="11185" y="7969"/>
                      <a:pt x="11189" y="4242"/>
                      <a:pt x="11217" y="266"/>
                    </a:cubicBezTo>
                    <a:cubicBezTo>
                      <a:pt x="8053" y="198"/>
                      <a:pt x="4240" y="108"/>
                      <a:pt x="0"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5"/>
              <p:cNvSpPr/>
              <p:nvPr/>
            </p:nvSpPr>
            <p:spPr>
              <a:xfrm>
                <a:off x="5677980" y="5113165"/>
                <a:ext cx="172916" cy="204666"/>
              </a:xfrm>
              <a:custGeom>
                <a:rect b="b" l="l" r="r" t="t"/>
                <a:pathLst>
                  <a:path extrusionOk="0" h="11281" w="9531">
                    <a:moveTo>
                      <a:pt x="188" y="0"/>
                    </a:moveTo>
                    <a:lnTo>
                      <a:pt x="188" y="0"/>
                    </a:lnTo>
                    <a:cubicBezTo>
                      <a:pt x="1" y="3689"/>
                      <a:pt x="86" y="7384"/>
                      <a:pt x="442" y="11061"/>
                    </a:cubicBezTo>
                    <a:lnTo>
                      <a:pt x="9125" y="11280"/>
                    </a:lnTo>
                    <a:cubicBezTo>
                      <a:pt x="9248" y="7818"/>
                      <a:pt x="9383" y="4133"/>
                      <a:pt x="9530" y="265"/>
                    </a:cubicBezTo>
                    <a:lnTo>
                      <a:pt x="188"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5"/>
              <p:cNvSpPr/>
              <p:nvPr/>
            </p:nvSpPr>
            <p:spPr>
              <a:xfrm>
                <a:off x="5686489" y="5318611"/>
                <a:ext cx="156842" cy="204248"/>
              </a:xfrm>
              <a:custGeom>
                <a:rect b="b" l="l" r="r" t="t"/>
                <a:pathLst>
                  <a:path extrusionOk="0" h="11258" w="8645">
                    <a:moveTo>
                      <a:pt x="1" y="0"/>
                    </a:moveTo>
                    <a:lnTo>
                      <a:pt x="1" y="0"/>
                    </a:lnTo>
                    <a:cubicBezTo>
                      <a:pt x="102" y="974"/>
                      <a:pt x="221" y="1949"/>
                      <a:pt x="372" y="2923"/>
                    </a:cubicBezTo>
                    <a:cubicBezTo>
                      <a:pt x="828" y="5941"/>
                      <a:pt x="1234" y="8650"/>
                      <a:pt x="1595" y="11088"/>
                    </a:cubicBezTo>
                    <a:lnTo>
                      <a:pt x="8239" y="11257"/>
                    </a:lnTo>
                    <a:cubicBezTo>
                      <a:pt x="8363" y="7935"/>
                      <a:pt x="8498" y="4246"/>
                      <a:pt x="8645" y="243"/>
                    </a:cubicBez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5"/>
              <p:cNvSpPr/>
              <p:nvPr/>
            </p:nvSpPr>
            <p:spPr>
              <a:xfrm>
                <a:off x="5839738" y="5323092"/>
                <a:ext cx="258277" cy="206897"/>
              </a:xfrm>
              <a:custGeom>
                <a:rect b="b" l="l" r="r" t="t"/>
                <a:pathLst>
                  <a:path extrusionOk="0" h="11404" w="14236">
                    <a:moveTo>
                      <a:pt x="428" y="1"/>
                    </a:moveTo>
                    <a:cubicBezTo>
                      <a:pt x="270" y="4005"/>
                      <a:pt x="130" y="7694"/>
                      <a:pt x="1" y="11016"/>
                    </a:cubicBezTo>
                    <a:lnTo>
                      <a:pt x="4044" y="11123"/>
                    </a:lnTo>
                    <a:lnTo>
                      <a:pt x="14236" y="11404"/>
                    </a:lnTo>
                    <a:cubicBezTo>
                      <a:pt x="14191" y="8025"/>
                      <a:pt x="14158" y="4332"/>
                      <a:pt x="14140" y="367"/>
                    </a:cubicBezTo>
                    <a:lnTo>
                      <a:pt x="4967" y="125"/>
                    </a:lnTo>
                    <a:lnTo>
                      <a:pt x="428"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5"/>
              <p:cNvSpPr/>
              <p:nvPr/>
            </p:nvSpPr>
            <p:spPr>
              <a:xfrm>
                <a:off x="5831447" y="5527848"/>
                <a:ext cx="270468" cy="208113"/>
              </a:xfrm>
              <a:custGeom>
                <a:rect b="b" l="l" r="r" t="t"/>
                <a:pathLst>
                  <a:path extrusionOk="0" h="11471" w="14908">
                    <a:moveTo>
                      <a:pt x="446" y="0"/>
                    </a:moveTo>
                    <a:lnTo>
                      <a:pt x="446" y="310"/>
                    </a:lnTo>
                    <a:cubicBezTo>
                      <a:pt x="266" y="4612"/>
                      <a:pt x="120" y="8244"/>
                      <a:pt x="1" y="11071"/>
                    </a:cubicBezTo>
                    <a:lnTo>
                      <a:pt x="4907" y="11200"/>
                    </a:lnTo>
                    <a:lnTo>
                      <a:pt x="14908" y="11471"/>
                    </a:lnTo>
                    <a:cubicBezTo>
                      <a:pt x="14850" y="9095"/>
                      <a:pt x="14801" y="6330"/>
                      <a:pt x="14750" y="3210"/>
                    </a:cubicBezTo>
                    <a:cubicBezTo>
                      <a:pt x="14727" y="2314"/>
                      <a:pt x="14710" y="1363"/>
                      <a:pt x="14699" y="378"/>
                    </a:cubicBezTo>
                    <a:lnTo>
                      <a:pt x="4489" y="113"/>
                    </a:lnTo>
                    <a:lnTo>
                      <a:pt x="446"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5"/>
              <p:cNvSpPr/>
              <p:nvPr/>
            </p:nvSpPr>
            <p:spPr>
              <a:xfrm>
                <a:off x="6311933" y="4924556"/>
                <a:ext cx="133130" cy="205373"/>
              </a:xfrm>
              <a:custGeom>
                <a:rect b="b" l="l" r="r" t="t"/>
                <a:pathLst>
                  <a:path extrusionOk="0" h="11320" w="7338">
                    <a:moveTo>
                      <a:pt x="164" y="1"/>
                    </a:moveTo>
                    <a:cubicBezTo>
                      <a:pt x="108" y="3808"/>
                      <a:pt x="51" y="7513"/>
                      <a:pt x="0" y="11089"/>
                    </a:cubicBezTo>
                    <a:cubicBezTo>
                      <a:pt x="2912" y="11179"/>
                      <a:pt x="5306" y="11258"/>
                      <a:pt x="7000" y="11320"/>
                    </a:cubicBezTo>
                    <a:cubicBezTo>
                      <a:pt x="7272" y="7602"/>
                      <a:pt x="7338" y="3872"/>
                      <a:pt x="7198" y="148"/>
                    </a:cubicBezTo>
                    <a:lnTo>
                      <a:pt x="164"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5"/>
              <p:cNvSpPr/>
              <p:nvPr/>
            </p:nvSpPr>
            <p:spPr>
              <a:xfrm>
                <a:off x="6309176" y="5129602"/>
                <a:ext cx="129973" cy="205047"/>
              </a:xfrm>
              <a:custGeom>
                <a:rect b="b" l="l" r="r" t="t"/>
                <a:pathLst>
                  <a:path extrusionOk="0" h="11302" w="7164">
                    <a:moveTo>
                      <a:pt x="147" y="1"/>
                    </a:moveTo>
                    <a:cubicBezTo>
                      <a:pt x="107" y="2619"/>
                      <a:pt x="68" y="5170"/>
                      <a:pt x="34" y="7636"/>
                    </a:cubicBezTo>
                    <a:cubicBezTo>
                      <a:pt x="34" y="8813"/>
                      <a:pt x="34" y="9963"/>
                      <a:pt x="0" y="11098"/>
                    </a:cubicBezTo>
                    <a:cubicBezTo>
                      <a:pt x="2462" y="11173"/>
                      <a:pt x="4506" y="11245"/>
                      <a:pt x="6037" y="11301"/>
                    </a:cubicBezTo>
                    <a:cubicBezTo>
                      <a:pt x="6511" y="7557"/>
                      <a:pt x="6898" y="3785"/>
                      <a:pt x="7163" y="140"/>
                    </a:cubicBezTo>
                    <a:cubicBezTo>
                      <a:pt x="5445" y="118"/>
                      <a:pt x="3058" y="69"/>
                      <a:pt x="14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5"/>
              <p:cNvSpPr/>
              <p:nvPr/>
            </p:nvSpPr>
            <p:spPr>
              <a:xfrm>
                <a:off x="5847703" y="5118173"/>
                <a:ext cx="248371" cy="206498"/>
              </a:xfrm>
              <a:custGeom>
                <a:rect b="b" l="l" r="r" t="t"/>
                <a:pathLst>
                  <a:path extrusionOk="0" h="11382" w="13690">
                    <a:moveTo>
                      <a:pt x="428" y="0"/>
                    </a:moveTo>
                    <a:cubicBezTo>
                      <a:pt x="276" y="3863"/>
                      <a:pt x="135" y="7546"/>
                      <a:pt x="0" y="11009"/>
                    </a:cubicBezTo>
                    <a:lnTo>
                      <a:pt x="4505" y="11127"/>
                    </a:lnTo>
                    <a:lnTo>
                      <a:pt x="13668" y="11381"/>
                    </a:lnTo>
                    <a:cubicBezTo>
                      <a:pt x="13685" y="7896"/>
                      <a:pt x="13679" y="4201"/>
                      <a:pt x="13690" y="349"/>
                    </a:cubicBezTo>
                    <a:lnTo>
                      <a:pt x="5458" y="135"/>
                    </a:lnTo>
                    <a:lnTo>
                      <a:pt x="428"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5"/>
              <p:cNvSpPr/>
              <p:nvPr/>
            </p:nvSpPr>
            <p:spPr>
              <a:xfrm>
                <a:off x="5681572" y="4908518"/>
                <a:ext cx="176762" cy="204248"/>
              </a:xfrm>
              <a:custGeom>
                <a:rect b="b" l="l" r="r" t="t"/>
                <a:pathLst>
                  <a:path extrusionOk="0" h="11258" w="9743">
                    <a:moveTo>
                      <a:pt x="1212" y="0"/>
                    </a:moveTo>
                    <a:cubicBezTo>
                      <a:pt x="599" y="3650"/>
                      <a:pt x="195" y="7331"/>
                      <a:pt x="1" y="11026"/>
                    </a:cubicBezTo>
                    <a:lnTo>
                      <a:pt x="9337" y="11257"/>
                    </a:lnTo>
                    <a:cubicBezTo>
                      <a:pt x="9473" y="7721"/>
                      <a:pt x="9608" y="4038"/>
                      <a:pt x="9743" y="243"/>
                    </a:cubicBezTo>
                    <a:lnTo>
                      <a:pt x="1212"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5"/>
              <p:cNvSpPr/>
              <p:nvPr/>
            </p:nvSpPr>
            <p:spPr>
              <a:xfrm>
                <a:off x="6101172" y="5124595"/>
                <a:ext cx="205264" cy="206190"/>
              </a:xfrm>
              <a:custGeom>
                <a:rect b="b" l="l" r="r" t="t"/>
                <a:pathLst>
                  <a:path extrusionOk="0" h="11365" w="11314">
                    <a:moveTo>
                      <a:pt x="0" y="1"/>
                    </a:moveTo>
                    <a:lnTo>
                      <a:pt x="0" y="11032"/>
                    </a:lnTo>
                    <a:lnTo>
                      <a:pt x="11217" y="11365"/>
                    </a:lnTo>
                    <a:cubicBezTo>
                      <a:pt x="11217" y="10239"/>
                      <a:pt x="11217" y="9084"/>
                      <a:pt x="11245" y="7907"/>
                    </a:cubicBezTo>
                    <a:cubicBezTo>
                      <a:pt x="11251" y="5446"/>
                      <a:pt x="11279" y="2895"/>
                      <a:pt x="11313" y="272"/>
                    </a:cubicBezTo>
                    <a:cubicBezTo>
                      <a:pt x="8087" y="198"/>
                      <a:pt x="4240" y="108"/>
                      <a:pt x="0"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5"/>
              <p:cNvSpPr/>
              <p:nvPr/>
            </p:nvSpPr>
            <p:spPr>
              <a:xfrm>
                <a:off x="5602906" y="3743951"/>
                <a:ext cx="148170" cy="131007"/>
              </a:xfrm>
              <a:custGeom>
                <a:rect b="b" l="l" r="r" t="t"/>
                <a:pathLst>
                  <a:path extrusionOk="0" h="7221" w="8167">
                    <a:moveTo>
                      <a:pt x="8166" y="1"/>
                    </a:moveTo>
                    <a:lnTo>
                      <a:pt x="8166" y="1"/>
                    </a:lnTo>
                    <a:cubicBezTo>
                      <a:pt x="6096" y="903"/>
                      <a:pt x="4248" y="2248"/>
                      <a:pt x="2755" y="3943"/>
                    </a:cubicBezTo>
                    <a:cubicBezTo>
                      <a:pt x="1781" y="5069"/>
                      <a:pt x="863" y="6099"/>
                      <a:pt x="1" y="7063"/>
                    </a:cubicBezTo>
                    <a:cubicBezTo>
                      <a:pt x="1798" y="7102"/>
                      <a:pt x="4225" y="7153"/>
                      <a:pt x="7136" y="7221"/>
                    </a:cubicBezTo>
                    <a:cubicBezTo>
                      <a:pt x="7271" y="6218"/>
                      <a:pt x="7401" y="5279"/>
                      <a:pt x="7525" y="4405"/>
                    </a:cubicBezTo>
                    <a:cubicBezTo>
                      <a:pt x="7772" y="2631"/>
                      <a:pt x="7992" y="1145"/>
                      <a:pt x="8166"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5"/>
              <p:cNvSpPr/>
              <p:nvPr/>
            </p:nvSpPr>
            <p:spPr>
              <a:xfrm>
                <a:off x="5534872" y="4064565"/>
                <a:ext cx="172680" cy="136595"/>
              </a:xfrm>
              <a:custGeom>
                <a:rect b="b" l="l" r="r" t="t"/>
                <a:pathLst>
                  <a:path extrusionOk="0" h="7529" w="9518">
                    <a:moveTo>
                      <a:pt x="1" y="0"/>
                    </a:moveTo>
                    <a:lnTo>
                      <a:pt x="6060" y="6926"/>
                    </a:lnTo>
                    <a:lnTo>
                      <a:pt x="6595" y="7529"/>
                    </a:lnTo>
                    <a:lnTo>
                      <a:pt x="8960" y="5051"/>
                    </a:lnTo>
                    <a:cubicBezTo>
                      <a:pt x="9022" y="4595"/>
                      <a:pt x="9072" y="4138"/>
                      <a:pt x="9129" y="3683"/>
                    </a:cubicBezTo>
                    <a:cubicBezTo>
                      <a:pt x="9260" y="2556"/>
                      <a:pt x="9390" y="1430"/>
                      <a:pt x="9518" y="304"/>
                    </a:cubicBezTo>
                    <a:cubicBezTo>
                      <a:pt x="5666" y="185"/>
                      <a:pt x="2405" y="84"/>
                      <a:pt x="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5"/>
              <p:cNvSpPr/>
              <p:nvPr/>
            </p:nvSpPr>
            <p:spPr>
              <a:xfrm>
                <a:off x="5480626" y="3874613"/>
                <a:ext cx="251237" cy="191385"/>
              </a:xfrm>
              <a:custGeom>
                <a:rect b="b" l="l" r="r" t="t"/>
                <a:pathLst>
                  <a:path extrusionOk="0" h="10549" w="13848">
                    <a:moveTo>
                      <a:pt x="6628" y="0"/>
                    </a:moveTo>
                    <a:cubicBezTo>
                      <a:pt x="3345" y="3661"/>
                      <a:pt x="1031" y="6043"/>
                      <a:pt x="277" y="6809"/>
                    </a:cubicBezTo>
                    <a:lnTo>
                      <a:pt x="1" y="7090"/>
                    </a:lnTo>
                    <a:lnTo>
                      <a:pt x="2856" y="10334"/>
                    </a:lnTo>
                    <a:cubicBezTo>
                      <a:pt x="5277" y="10380"/>
                      <a:pt x="8606" y="10452"/>
                      <a:pt x="12542" y="10548"/>
                    </a:cubicBezTo>
                    <a:cubicBezTo>
                      <a:pt x="12991" y="6742"/>
                      <a:pt x="13442" y="3227"/>
                      <a:pt x="13848" y="237"/>
                    </a:cubicBezTo>
                    <a:cubicBezTo>
                      <a:pt x="10885" y="147"/>
                      <a:pt x="8425" y="68"/>
                      <a:pt x="6628"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5"/>
              <p:cNvSpPr/>
              <p:nvPr/>
            </p:nvSpPr>
            <p:spPr>
              <a:xfrm>
                <a:off x="5713358" y="3879639"/>
                <a:ext cx="184945" cy="190841"/>
              </a:xfrm>
              <a:custGeom>
                <a:rect b="b" l="l" r="r" t="t"/>
                <a:pathLst>
                  <a:path extrusionOk="0" h="10519" w="10194">
                    <a:moveTo>
                      <a:pt x="1257" y="0"/>
                    </a:moveTo>
                    <a:cubicBezTo>
                      <a:pt x="879" y="2962"/>
                      <a:pt x="445" y="6470"/>
                      <a:pt x="1" y="10277"/>
                    </a:cubicBezTo>
                    <a:cubicBezTo>
                      <a:pt x="2956" y="10344"/>
                      <a:pt x="6257" y="10429"/>
                      <a:pt x="9777" y="10519"/>
                    </a:cubicBezTo>
                    <a:cubicBezTo>
                      <a:pt x="9816" y="9466"/>
                      <a:pt x="9855" y="8430"/>
                      <a:pt x="9895" y="7439"/>
                    </a:cubicBezTo>
                    <a:cubicBezTo>
                      <a:pt x="10008" y="4770"/>
                      <a:pt x="10107" y="2367"/>
                      <a:pt x="10194" y="231"/>
                    </a:cubicBezTo>
                    <a:lnTo>
                      <a:pt x="125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5"/>
              <p:cNvSpPr/>
              <p:nvPr/>
            </p:nvSpPr>
            <p:spPr>
              <a:xfrm>
                <a:off x="6096165" y="4919458"/>
                <a:ext cx="6767" cy="200039"/>
              </a:xfrm>
              <a:custGeom>
                <a:rect b="b" l="l" r="r" t="t"/>
                <a:pathLst>
                  <a:path extrusionOk="0" h="11026" w="373">
                    <a:moveTo>
                      <a:pt x="80" y="1"/>
                    </a:moveTo>
                    <a:cubicBezTo>
                      <a:pt x="40" y="3790"/>
                      <a:pt x="12" y="7472"/>
                      <a:pt x="1" y="11026"/>
                    </a:cubicBezTo>
                    <a:lnTo>
                      <a:pt x="283" y="11026"/>
                    </a:lnTo>
                    <a:cubicBezTo>
                      <a:pt x="300" y="7472"/>
                      <a:pt x="327" y="3790"/>
                      <a:pt x="37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5"/>
              <p:cNvSpPr/>
              <p:nvPr/>
            </p:nvSpPr>
            <p:spPr>
              <a:xfrm>
                <a:off x="6112838" y="4265094"/>
                <a:ext cx="5824" cy="33745"/>
              </a:xfrm>
              <a:custGeom>
                <a:rect b="b" l="l" r="r" t="t"/>
                <a:pathLst>
                  <a:path extrusionOk="0" h="1860" w="321">
                    <a:moveTo>
                      <a:pt x="321" y="0"/>
                    </a:moveTo>
                    <a:lnTo>
                      <a:pt x="67" y="73"/>
                    </a:lnTo>
                    <a:cubicBezTo>
                      <a:pt x="67" y="665"/>
                      <a:pt x="22" y="1256"/>
                      <a:pt x="0" y="1859"/>
                    </a:cubicBezTo>
                    <a:lnTo>
                      <a:pt x="259" y="1859"/>
                    </a:lnTo>
                    <a:cubicBezTo>
                      <a:pt x="259" y="1228"/>
                      <a:pt x="298" y="614"/>
                      <a:pt x="32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5"/>
              <p:cNvSpPr/>
              <p:nvPr/>
            </p:nvSpPr>
            <p:spPr>
              <a:xfrm>
                <a:off x="6106070" y="4303919"/>
                <a:ext cx="11248" cy="199967"/>
              </a:xfrm>
              <a:custGeom>
                <a:rect b="b" l="l" r="r" t="t"/>
                <a:pathLst>
                  <a:path extrusionOk="0" h="11022" w="620">
                    <a:moveTo>
                      <a:pt x="620" y="1"/>
                    </a:moveTo>
                    <a:lnTo>
                      <a:pt x="361" y="6"/>
                    </a:lnTo>
                    <a:cubicBezTo>
                      <a:pt x="231" y="3486"/>
                      <a:pt x="113" y="7175"/>
                      <a:pt x="0" y="11021"/>
                    </a:cubicBezTo>
                    <a:lnTo>
                      <a:pt x="282" y="11021"/>
                    </a:lnTo>
                    <a:cubicBezTo>
                      <a:pt x="389" y="7169"/>
                      <a:pt x="502" y="3480"/>
                      <a:pt x="62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5"/>
              <p:cNvSpPr/>
              <p:nvPr/>
            </p:nvSpPr>
            <p:spPr>
              <a:xfrm>
                <a:off x="6100972" y="4509056"/>
                <a:ext cx="10105" cy="199948"/>
              </a:xfrm>
              <a:custGeom>
                <a:rect b="b" l="l" r="r" t="t"/>
                <a:pathLst>
                  <a:path extrusionOk="0" h="11021" w="557">
                    <a:moveTo>
                      <a:pt x="276" y="1"/>
                    </a:moveTo>
                    <a:cubicBezTo>
                      <a:pt x="175" y="3548"/>
                      <a:pt x="78" y="7232"/>
                      <a:pt x="1" y="11021"/>
                    </a:cubicBezTo>
                    <a:lnTo>
                      <a:pt x="293" y="11021"/>
                    </a:lnTo>
                    <a:cubicBezTo>
                      <a:pt x="371" y="7229"/>
                      <a:pt x="460" y="3556"/>
                      <a:pt x="55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5"/>
              <p:cNvSpPr/>
              <p:nvPr/>
            </p:nvSpPr>
            <p:spPr>
              <a:xfrm>
                <a:off x="6131724" y="3728022"/>
                <a:ext cx="10124" cy="156951"/>
              </a:xfrm>
              <a:custGeom>
                <a:rect b="b" l="l" r="r" t="t"/>
                <a:pathLst>
                  <a:path extrusionOk="0" h="8651" w="558">
                    <a:moveTo>
                      <a:pt x="547" y="0"/>
                    </a:moveTo>
                    <a:cubicBezTo>
                      <a:pt x="547" y="0"/>
                      <a:pt x="547" y="101"/>
                      <a:pt x="513" y="310"/>
                    </a:cubicBezTo>
                    <a:cubicBezTo>
                      <a:pt x="479" y="518"/>
                      <a:pt x="479" y="823"/>
                      <a:pt x="451" y="1216"/>
                    </a:cubicBezTo>
                    <a:cubicBezTo>
                      <a:pt x="400" y="2028"/>
                      <a:pt x="327" y="3199"/>
                      <a:pt x="231" y="4708"/>
                    </a:cubicBezTo>
                    <a:cubicBezTo>
                      <a:pt x="163" y="5834"/>
                      <a:pt x="85" y="7157"/>
                      <a:pt x="0" y="8650"/>
                    </a:cubicBezTo>
                    <a:lnTo>
                      <a:pt x="192" y="8650"/>
                    </a:lnTo>
                    <a:cubicBezTo>
                      <a:pt x="260" y="7157"/>
                      <a:pt x="322" y="5834"/>
                      <a:pt x="372" y="4708"/>
                    </a:cubicBezTo>
                    <a:cubicBezTo>
                      <a:pt x="417" y="3204"/>
                      <a:pt x="473" y="2028"/>
                      <a:pt x="507" y="1216"/>
                    </a:cubicBezTo>
                    <a:cubicBezTo>
                      <a:pt x="507" y="828"/>
                      <a:pt x="535" y="524"/>
                      <a:pt x="547" y="310"/>
                    </a:cubicBezTo>
                    <a:cubicBezTo>
                      <a:pt x="558" y="96"/>
                      <a:pt x="547" y="0"/>
                      <a:pt x="54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5"/>
              <p:cNvSpPr/>
              <p:nvPr/>
            </p:nvSpPr>
            <p:spPr>
              <a:xfrm>
                <a:off x="6122018" y="3889762"/>
                <a:ext cx="12482" cy="186958"/>
              </a:xfrm>
              <a:custGeom>
                <a:rect b="b" l="l" r="r" t="t"/>
                <a:pathLst>
                  <a:path extrusionOk="0" h="10305" w="688">
                    <a:moveTo>
                      <a:pt x="518" y="0"/>
                    </a:moveTo>
                    <a:cubicBezTo>
                      <a:pt x="389" y="2449"/>
                      <a:pt x="236" y="5338"/>
                      <a:pt x="80" y="8610"/>
                    </a:cubicBezTo>
                    <a:cubicBezTo>
                      <a:pt x="57" y="9178"/>
                      <a:pt x="29" y="9741"/>
                      <a:pt x="1" y="10305"/>
                    </a:cubicBezTo>
                    <a:lnTo>
                      <a:pt x="215" y="10305"/>
                    </a:lnTo>
                    <a:cubicBezTo>
                      <a:pt x="242" y="9741"/>
                      <a:pt x="266" y="9178"/>
                      <a:pt x="287" y="8615"/>
                    </a:cubicBezTo>
                    <a:cubicBezTo>
                      <a:pt x="439" y="5338"/>
                      <a:pt x="574" y="2449"/>
                      <a:pt x="68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5"/>
              <p:cNvSpPr/>
              <p:nvPr/>
            </p:nvSpPr>
            <p:spPr>
              <a:xfrm>
                <a:off x="6097707" y="4714302"/>
                <a:ext cx="8491" cy="200057"/>
              </a:xfrm>
              <a:custGeom>
                <a:rect b="b" l="l" r="r" t="t"/>
                <a:pathLst>
                  <a:path extrusionOk="0" h="11027" w="468">
                    <a:moveTo>
                      <a:pt x="174" y="1"/>
                    </a:moveTo>
                    <a:cubicBezTo>
                      <a:pt x="140" y="1856"/>
                      <a:pt x="108" y="3733"/>
                      <a:pt x="74" y="5632"/>
                    </a:cubicBezTo>
                    <a:cubicBezTo>
                      <a:pt x="47" y="7453"/>
                      <a:pt x="23" y="9251"/>
                      <a:pt x="1" y="11027"/>
                    </a:cubicBezTo>
                    <a:lnTo>
                      <a:pt x="294" y="11027"/>
                    </a:lnTo>
                    <a:cubicBezTo>
                      <a:pt x="315" y="9247"/>
                      <a:pt x="340" y="7447"/>
                      <a:pt x="366" y="5627"/>
                    </a:cubicBezTo>
                    <a:cubicBezTo>
                      <a:pt x="400" y="3730"/>
                      <a:pt x="433" y="1856"/>
                      <a:pt x="46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p5"/>
              <p:cNvSpPr/>
              <p:nvPr/>
            </p:nvSpPr>
            <p:spPr>
              <a:xfrm>
                <a:off x="6114162" y="4081909"/>
                <a:ext cx="11557" cy="179937"/>
              </a:xfrm>
              <a:custGeom>
                <a:rect b="b" l="l" r="r" t="t"/>
                <a:pathLst>
                  <a:path extrusionOk="0" h="9918" w="637">
                    <a:moveTo>
                      <a:pt x="422" y="0"/>
                    </a:moveTo>
                    <a:cubicBezTo>
                      <a:pt x="282" y="3030"/>
                      <a:pt x="141" y="6358"/>
                      <a:pt x="0" y="9917"/>
                    </a:cubicBezTo>
                    <a:lnTo>
                      <a:pt x="259" y="9849"/>
                    </a:lnTo>
                    <a:cubicBezTo>
                      <a:pt x="383" y="6319"/>
                      <a:pt x="513" y="3019"/>
                      <a:pt x="63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5"/>
              <p:cNvSpPr/>
              <p:nvPr/>
            </p:nvSpPr>
            <p:spPr>
              <a:xfrm>
                <a:off x="6096056" y="5124595"/>
                <a:ext cx="5134" cy="200148"/>
              </a:xfrm>
              <a:custGeom>
                <a:rect b="b" l="l" r="r" t="t"/>
                <a:pathLst>
                  <a:path extrusionOk="0" h="11032" w="283">
                    <a:moveTo>
                      <a:pt x="1" y="1"/>
                    </a:moveTo>
                    <a:lnTo>
                      <a:pt x="1" y="11032"/>
                    </a:lnTo>
                    <a:lnTo>
                      <a:pt x="261" y="11032"/>
                    </a:lnTo>
                    <a:cubicBezTo>
                      <a:pt x="261" y="7546"/>
                      <a:pt x="265" y="3852"/>
                      <a:pt x="28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5"/>
              <p:cNvSpPr/>
              <p:nvPr/>
            </p:nvSpPr>
            <p:spPr>
              <a:xfrm>
                <a:off x="6096273" y="5329732"/>
                <a:ext cx="5733" cy="200257"/>
              </a:xfrm>
              <a:custGeom>
                <a:rect b="b" l="l" r="r" t="t"/>
                <a:pathLst>
                  <a:path extrusionOk="0" h="11038" w="316">
                    <a:moveTo>
                      <a:pt x="1" y="1"/>
                    </a:moveTo>
                    <a:cubicBezTo>
                      <a:pt x="1" y="3943"/>
                      <a:pt x="51" y="7665"/>
                      <a:pt x="96" y="11038"/>
                    </a:cubicBezTo>
                    <a:lnTo>
                      <a:pt x="315" y="11038"/>
                    </a:lnTo>
                    <a:cubicBezTo>
                      <a:pt x="287" y="7659"/>
                      <a:pt x="264" y="3971"/>
                      <a:pt x="25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5"/>
              <p:cNvSpPr/>
              <p:nvPr/>
            </p:nvSpPr>
            <p:spPr>
              <a:xfrm>
                <a:off x="6101789" y="5741367"/>
                <a:ext cx="5134" cy="158275"/>
              </a:xfrm>
              <a:custGeom>
                <a:rect b="b" l="l" r="r" t="t"/>
                <a:pathLst>
                  <a:path extrusionOk="0" h="8724" w="283">
                    <a:moveTo>
                      <a:pt x="0" y="1"/>
                    </a:moveTo>
                    <a:cubicBezTo>
                      <a:pt x="39" y="1640"/>
                      <a:pt x="73" y="3099"/>
                      <a:pt x="113" y="4320"/>
                    </a:cubicBezTo>
                    <a:cubicBezTo>
                      <a:pt x="158" y="5830"/>
                      <a:pt x="192" y="7006"/>
                      <a:pt x="219" y="7817"/>
                    </a:cubicBezTo>
                    <a:cubicBezTo>
                      <a:pt x="219" y="8206"/>
                      <a:pt x="247" y="8510"/>
                      <a:pt x="253" y="8724"/>
                    </a:cubicBezTo>
                    <a:cubicBezTo>
                      <a:pt x="282" y="8509"/>
                      <a:pt x="282" y="8205"/>
                      <a:pt x="276" y="7816"/>
                    </a:cubicBezTo>
                    <a:cubicBezTo>
                      <a:pt x="276" y="7000"/>
                      <a:pt x="248" y="5829"/>
                      <a:pt x="225" y="4314"/>
                    </a:cubicBezTo>
                    <a:cubicBezTo>
                      <a:pt x="225" y="3091"/>
                      <a:pt x="186" y="1638"/>
                      <a:pt x="16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p5"/>
              <p:cNvSpPr/>
              <p:nvPr/>
            </p:nvSpPr>
            <p:spPr>
              <a:xfrm>
                <a:off x="6098106" y="5534688"/>
                <a:ext cx="6658" cy="200964"/>
              </a:xfrm>
              <a:custGeom>
                <a:rect b="b" l="l" r="r" t="t"/>
                <a:pathLst>
                  <a:path extrusionOk="0" h="11077" w="367">
                    <a:moveTo>
                      <a:pt x="1" y="1"/>
                    </a:moveTo>
                    <a:cubicBezTo>
                      <a:pt x="1" y="969"/>
                      <a:pt x="29" y="1920"/>
                      <a:pt x="41" y="2816"/>
                    </a:cubicBezTo>
                    <a:cubicBezTo>
                      <a:pt x="90" y="5936"/>
                      <a:pt x="142" y="8701"/>
                      <a:pt x="197" y="11077"/>
                    </a:cubicBezTo>
                    <a:lnTo>
                      <a:pt x="366" y="11077"/>
                    </a:lnTo>
                    <a:cubicBezTo>
                      <a:pt x="333" y="8701"/>
                      <a:pt x="293" y="5929"/>
                      <a:pt x="248" y="2805"/>
                    </a:cubicBezTo>
                    <a:cubicBezTo>
                      <a:pt x="237" y="1937"/>
                      <a:pt x="225" y="986"/>
                      <a:pt x="22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5"/>
              <p:cNvSpPr/>
              <p:nvPr/>
            </p:nvSpPr>
            <p:spPr>
              <a:xfrm>
                <a:off x="6312768" y="4532043"/>
                <a:ext cx="7965" cy="183294"/>
              </a:xfrm>
              <a:custGeom>
                <a:rect b="b" l="l" r="r" t="t"/>
                <a:pathLst>
                  <a:path extrusionOk="0" h="10103" w="439">
                    <a:moveTo>
                      <a:pt x="152" y="1"/>
                    </a:moveTo>
                    <a:cubicBezTo>
                      <a:pt x="101" y="3256"/>
                      <a:pt x="50" y="6634"/>
                      <a:pt x="0" y="10103"/>
                    </a:cubicBezTo>
                    <a:lnTo>
                      <a:pt x="304" y="10103"/>
                    </a:lnTo>
                    <a:cubicBezTo>
                      <a:pt x="355" y="6831"/>
                      <a:pt x="400" y="3644"/>
                      <a:pt x="439" y="563"/>
                    </a:cubicBezTo>
                    <a:cubicBezTo>
                      <a:pt x="331" y="384"/>
                      <a:pt x="235" y="195"/>
                      <a:pt x="15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5"/>
              <p:cNvSpPr/>
              <p:nvPr/>
            </p:nvSpPr>
            <p:spPr>
              <a:xfrm>
                <a:off x="6309593" y="4719419"/>
                <a:ext cx="8581" cy="201073"/>
              </a:xfrm>
              <a:custGeom>
                <a:rect b="b" l="l" r="r" t="t"/>
                <a:pathLst>
                  <a:path extrusionOk="0" h="11083" w="473">
                    <a:moveTo>
                      <a:pt x="169" y="1"/>
                    </a:moveTo>
                    <a:cubicBezTo>
                      <a:pt x="136" y="2309"/>
                      <a:pt x="102" y="4646"/>
                      <a:pt x="68" y="7029"/>
                    </a:cubicBezTo>
                    <a:cubicBezTo>
                      <a:pt x="40" y="8391"/>
                      <a:pt x="17" y="9737"/>
                      <a:pt x="0" y="11083"/>
                    </a:cubicBezTo>
                    <a:lnTo>
                      <a:pt x="299" y="11083"/>
                    </a:lnTo>
                    <a:cubicBezTo>
                      <a:pt x="299" y="9743"/>
                      <a:pt x="320" y="8391"/>
                      <a:pt x="361" y="7029"/>
                    </a:cubicBezTo>
                    <a:cubicBezTo>
                      <a:pt x="400" y="4646"/>
                      <a:pt x="439" y="2309"/>
                      <a:pt x="47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5"/>
              <p:cNvSpPr/>
              <p:nvPr/>
            </p:nvSpPr>
            <p:spPr>
              <a:xfrm>
                <a:off x="6317975" y="3896892"/>
                <a:ext cx="4898" cy="185453"/>
              </a:xfrm>
              <a:custGeom>
                <a:rect b="b" l="l" r="r" t="t"/>
                <a:pathLst>
                  <a:path extrusionOk="0" h="10222" w="270">
                    <a:moveTo>
                      <a:pt x="124" y="1"/>
                    </a:moveTo>
                    <a:cubicBezTo>
                      <a:pt x="108" y="324"/>
                      <a:pt x="67" y="646"/>
                      <a:pt x="0" y="964"/>
                    </a:cubicBezTo>
                    <a:lnTo>
                      <a:pt x="0" y="2884"/>
                    </a:lnTo>
                    <a:cubicBezTo>
                      <a:pt x="6" y="5029"/>
                      <a:pt x="62" y="7495"/>
                      <a:pt x="62" y="10170"/>
                    </a:cubicBezTo>
                    <a:lnTo>
                      <a:pt x="62" y="10221"/>
                    </a:lnTo>
                    <a:lnTo>
                      <a:pt x="270" y="10221"/>
                    </a:lnTo>
                    <a:lnTo>
                      <a:pt x="270" y="10166"/>
                    </a:lnTo>
                    <a:cubicBezTo>
                      <a:pt x="270" y="7467"/>
                      <a:pt x="208" y="5024"/>
                      <a:pt x="180" y="2879"/>
                    </a:cubicBezTo>
                    <a:cubicBezTo>
                      <a:pt x="180" y="1847"/>
                      <a:pt x="146" y="890"/>
                      <a:pt x="12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5"/>
              <p:cNvSpPr/>
              <p:nvPr/>
            </p:nvSpPr>
            <p:spPr>
              <a:xfrm>
                <a:off x="6319081" y="4086409"/>
                <a:ext cx="4209" cy="83673"/>
              </a:xfrm>
              <a:custGeom>
                <a:rect b="b" l="l" r="r" t="t"/>
                <a:pathLst>
                  <a:path extrusionOk="0" h="4612" w="232">
                    <a:moveTo>
                      <a:pt x="1" y="0"/>
                    </a:moveTo>
                    <a:lnTo>
                      <a:pt x="1" y="4612"/>
                    </a:lnTo>
                    <a:lnTo>
                      <a:pt x="232" y="4612"/>
                    </a:lnTo>
                    <a:cubicBezTo>
                      <a:pt x="232" y="3007"/>
                      <a:pt x="232" y="1464"/>
                      <a:pt x="20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5"/>
              <p:cNvSpPr/>
              <p:nvPr/>
            </p:nvSpPr>
            <p:spPr>
              <a:xfrm>
                <a:off x="6315526" y="3771636"/>
                <a:ext cx="3574" cy="108020"/>
              </a:xfrm>
              <a:custGeom>
                <a:rect b="b" l="l" r="r" t="t"/>
                <a:pathLst>
                  <a:path extrusionOk="0" h="5954" w="197">
                    <a:moveTo>
                      <a:pt x="33" y="0"/>
                    </a:moveTo>
                    <a:lnTo>
                      <a:pt x="0" y="41"/>
                    </a:lnTo>
                    <a:lnTo>
                      <a:pt x="0" y="817"/>
                    </a:lnTo>
                    <a:cubicBezTo>
                      <a:pt x="0" y="1622"/>
                      <a:pt x="0" y="2794"/>
                      <a:pt x="50" y="4291"/>
                    </a:cubicBezTo>
                    <a:lnTo>
                      <a:pt x="50" y="5120"/>
                    </a:lnTo>
                    <a:cubicBezTo>
                      <a:pt x="118" y="5393"/>
                      <a:pt x="167" y="5673"/>
                      <a:pt x="197" y="5953"/>
                    </a:cubicBezTo>
                    <a:cubicBezTo>
                      <a:pt x="197" y="5362"/>
                      <a:pt x="197" y="4787"/>
                      <a:pt x="151" y="4264"/>
                    </a:cubicBezTo>
                    <a:cubicBezTo>
                      <a:pt x="124" y="2789"/>
                      <a:pt x="90" y="1622"/>
                      <a:pt x="62" y="812"/>
                    </a:cubicBezTo>
                    <a:cubicBezTo>
                      <a:pt x="62" y="474"/>
                      <a:pt x="62" y="209"/>
                      <a:pt x="3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5"/>
              <p:cNvSpPr/>
              <p:nvPr/>
            </p:nvSpPr>
            <p:spPr>
              <a:xfrm>
                <a:off x="6306527" y="4924556"/>
                <a:ext cx="8400" cy="201073"/>
              </a:xfrm>
              <a:custGeom>
                <a:rect b="b" l="l" r="r" t="t"/>
                <a:pathLst>
                  <a:path extrusionOk="0" h="11083" w="463">
                    <a:moveTo>
                      <a:pt x="163" y="1"/>
                    </a:moveTo>
                    <a:cubicBezTo>
                      <a:pt x="101" y="3802"/>
                      <a:pt x="45" y="7513"/>
                      <a:pt x="0" y="11083"/>
                    </a:cubicBezTo>
                    <a:lnTo>
                      <a:pt x="298" y="11083"/>
                    </a:lnTo>
                    <a:cubicBezTo>
                      <a:pt x="349" y="7513"/>
                      <a:pt x="406" y="3785"/>
                      <a:pt x="46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5"/>
              <p:cNvSpPr/>
              <p:nvPr/>
            </p:nvSpPr>
            <p:spPr>
              <a:xfrm>
                <a:off x="6306110" y="5746157"/>
                <a:ext cx="5243" cy="183003"/>
              </a:xfrm>
              <a:custGeom>
                <a:rect b="b" l="l" r="r" t="t"/>
                <a:pathLst>
                  <a:path extrusionOk="0" h="10087" w="289">
                    <a:moveTo>
                      <a:pt x="0" y="0"/>
                    </a:moveTo>
                    <a:cubicBezTo>
                      <a:pt x="0" y="2101"/>
                      <a:pt x="75" y="3915"/>
                      <a:pt x="119" y="5396"/>
                    </a:cubicBezTo>
                    <a:cubicBezTo>
                      <a:pt x="164" y="6877"/>
                      <a:pt x="203" y="8065"/>
                      <a:pt x="225" y="8876"/>
                    </a:cubicBezTo>
                    <a:cubicBezTo>
                      <a:pt x="225" y="9264"/>
                      <a:pt x="253" y="9563"/>
                      <a:pt x="259" y="9777"/>
                    </a:cubicBezTo>
                    <a:cubicBezTo>
                      <a:pt x="260" y="9574"/>
                      <a:pt x="288" y="9259"/>
                      <a:pt x="282" y="8870"/>
                    </a:cubicBezTo>
                    <a:cubicBezTo>
                      <a:pt x="282" y="8065"/>
                      <a:pt x="254" y="6894"/>
                      <a:pt x="231" y="5396"/>
                    </a:cubicBezTo>
                    <a:cubicBezTo>
                      <a:pt x="209" y="3898"/>
                      <a:pt x="175" y="2101"/>
                      <a:pt x="164" y="0"/>
                    </a:cubicBezTo>
                    <a:close/>
                    <a:moveTo>
                      <a:pt x="259" y="9777"/>
                    </a:moveTo>
                    <a:lnTo>
                      <a:pt x="259" y="10086"/>
                    </a:lnTo>
                    <a:cubicBezTo>
                      <a:pt x="259" y="10086"/>
                      <a:pt x="265" y="9990"/>
                      <a:pt x="259" y="9777"/>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5"/>
              <p:cNvSpPr/>
              <p:nvPr/>
            </p:nvSpPr>
            <p:spPr>
              <a:xfrm>
                <a:off x="6303552" y="5334758"/>
                <a:ext cx="5334" cy="201472"/>
              </a:xfrm>
              <a:custGeom>
                <a:rect b="b" l="l" r="r" t="t"/>
                <a:pathLst>
                  <a:path extrusionOk="0" h="11105" w="294">
                    <a:moveTo>
                      <a:pt x="34" y="1"/>
                    </a:moveTo>
                    <a:cubicBezTo>
                      <a:pt x="7" y="3976"/>
                      <a:pt x="0" y="7704"/>
                      <a:pt x="34" y="11105"/>
                    </a:cubicBezTo>
                    <a:lnTo>
                      <a:pt x="260" y="11105"/>
                    </a:lnTo>
                    <a:cubicBezTo>
                      <a:pt x="248" y="7704"/>
                      <a:pt x="293" y="3976"/>
                      <a:pt x="29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5"/>
              <p:cNvSpPr/>
              <p:nvPr/>
            </p:nvSpPr>
            <p:spPr>
              <a:xfrm>
                <a:off x="6303969" y="5539895"/>
                <a:ext cx="4717" cy="202615"/>
              </a:xfrm>
              <a:custGeom>
                <a:rect b="b" l="l" r="r" t="t"/>
                <a:pathLst>
                  <a:path extrusionOk="0" h="11168" w="260">
                    <a:moveTo>
                      <a:pt x="1" y="1"/>
                    </a:moveTo>
                    <a:lnTo>
                      <a:pt x="1" y="3988"/>
                    </a:lnTo>
                    <a:cubicBezTo>
                      <a:pt x="1" y="6645"/>
                      <a:pt x="63" y="9055"/>
                      <a:pt x="90" y="11168"/>
                    </a:cubicBezTo>
                    <a:lnTo>
                      <a:pt x="259" y="11168"/>
                    </a:lnTo>
                    <a:cubicBezTo>
                      <a:pt x="259" y="9044"/>
                      <a:pt x="203" y="6662"/>
                      <a:pt x="208" y="3982"/>
                    </a:cubicBezTo>
                    <a:cubicBezTo>
                      <a:pt x="220" y="2710"/>
                      <a:pt x="225" y="1382"/>
                      <a:pt x="22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5"/>
              <p:cNvSpPr/>
              <p:nvPr/>
            </p:nvSpPr>
            <p:spPr>
              <a:xfrm>
                <a:off x="6304386" y="5129602"/>
                <a:ext cx="7475" cy="201273"/>
              </a:xfrm>
              <a:custGeom>
                <a:rect b="b" l="l" r="r" t="t"/>
                <a:pathLst>
                  <a:path extrusionOk="0" h="11094" w="412">
                    <a:moveTo>
                      <a:pt x="112" y="1"/>
                    </a:moveTo>
                    <a:cubicBezTo>
                      <a:pt x="78" y="2619"/>
                      <a:pt x="50" y="5176"/>
                      <a:pt x="29" y="7636"/>
                    </a:cubicBezTo>
                    <a:cubicBezTo>
                      <a:pt x="29" y="8813"/>
                      <a:pt x="29" y="9963"/>
                      <a:pt x="1" y="11094"/>
                    </a:cubicBezTo>
                    <a:lnTo>
                      <a:pt x="264" y="11094"/>
                    </a:lnTo>
                    <a:cubicBezTo>
                      <a:pt x="264" y="9967"/>
                      <a:pt x="264" y="8808"/>
                      <a:pt x="298" y="7631"/>
                    </a:cubicBezTo>
                    <a:cubicBezTo>
                      <a:pt x="332" y="5170"/>
                      <a:pt x="371" y="2619"/>
                      <a:pt x="41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5"/>
              <p:cNvSpPr/>
              <p:nvPr/>
            </p:nvSpPr>
            <p:spPr>
              <a:xfrm>
                <a:off x="5850987" y="4913108"/>
                <a:ext cx="12464" cy="199876"/>
              </a:xfrm>
              <a:custGeom>
                <a:rect b="b" l="l" r="r" t="t"/>
                <a:pathLst>
                  <a:path extrusionOk="0" h="11017" w="687">
                    <a:moveTo>
                      <a:pt x="405" y="1"/>
                    </a:moveTo>
                    <a:cubicBezTo>
                      <a:pt x="270" y="3796"/>
                      <a:pt x="135" y="7480"/>
                      <a:pt x="0" y="11016"/>
                    </a:cubicBezTo>
                    <a:lnTo>
                      <a:pt x="259" y="11016"/>
                    </a:lnTo>
                    <a:cubicBezTo>
                      <a:pt x="394" y="7474"/>
                      <a:pt x="536" y="3802"/>
                      <a:pt x="68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p5"/>
              <p:cNvSpPr/>
              <p:nvPr/>
            </p:nvSpPr>
            <p:spPr>
              <a:xfrm>
                <a:off x="5890719" y="3883829"/>
                <a:ext cx="10432" cy="186650"/>
              </a:xfrm>
              <a:custGeom>
                <a:rect b="b" l="l" r="r" t="t"/>
                <a:pathLst>
                  <a:path extrusionOk="0" h="10288" w="575">
                    <a:moveTo>
                      <a:pt x="418" y="0"/>
                    </a:moveTo>
                    <a:cubicBezTo>
                      <a:pt x="332" y="2129"/>
                      <a:pt x="232" y="4539"/>
                      <a:pt x="119" y="7208"/>
                    </a:cubicBezTo>
                    <a:cubicBezTo>
                      <a:pt x="80" y="8215"/>
                      <a:pt x="40" y="9235"/>
                      <a:pt x="1" y="10288"/>
                    </a:cubicBezTo>
                    <a:lnTo>
                      <a:pt x="215" y="10288"/>
                    </a:lnTo>
                    <a:cubicBezTo>
                      <a:pt x="253" y="9235"/>
                      <a:pt x="294" y="8199"/>
                      <a:pt x="326" y="7213"/>
                    </a:cubicBezTo>
                    <a:cubicBezTo>
                      <a:pt x="418" y="4544"/>
                      <a:pt x="501" y="2146"/>
                      <a:pt x="57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5"/>
              <p:cNvSpPr/>
              <p:nvPr/>
            </p:nvSpPr>
            <p:spPr>
              <a:xfrm>
                <a:off x="5866190" y="4502852"/>
                <a:ext cx="12591" cy="199840"/>
              </a:xfrm>
              <a:custGeom>
                <a:rect b="b" l="l" r="r" t="t"/>
                <a:pathLst>
                  <a:path extrusionOk="0" h="11015" w="694">
                    <a:moveTo>
                      <a:pt x="428" y="0"/>
                    </a:moveTo>
                    <a:cubicBezTo>
                      <a:pt x="293" y="3554"/>
                      <a:pt x="148" y="7236"/>
                      <a:pt x="1" y="11014"/>
                    </a:cubicBezTo>
                    <a:lnTo>
                      <a:pt x="287" y="11014"/>
                    </a:lnTo>
                    <a:cubicBezTo>
                      <a:pt x="423" y="7236"/>
                      <a:pt x="558" y="3548"/>
                      <a:pt x="69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5"/>
              <p:cNvSpPr/>
              <p:nvPr/>
            </p:nvSpPr>
            <p:spPr>
              <a:xfrm>
                <a:off x="5874173" y="4297769"/>
                <a:ext cx="12065" cy="199985"/>
              </a:xfrm>
              <a:custGeom>
                <a:rect b="b" l="l" r="r" t="t"/>
                <a:pathLst>
                  <a:path extrusionOk="0" h="11023" w="665">
                    <a:moveTo>
                      <a:pt x="428" y="1"/>
                    </a:moveTo>
                    <a:cubicBezTo>
                      <a:pt x="293" y="3499"/>
                      <a:pt x="146" y="7181"/>
                      <a:pt x="0" y="11022"/>
                    </a:cubicBezTo>
                    <a:lnTo>
                      <a:pt x="259" y="11022"/>
                    </a:lnTo>
                    <a:cubicBezTo>
                      <a:pt x="405" y="7181"/>
                      <a:pt x="541" y="3499"/>
                      <a:pt x="665" y="7"/>
                    </a:cubicBezTo>
                    <a:lnTo>
                      <a:pt x="428"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5"/>
              <p:cNvSpPr/>
              <p:nvPr/>
            </p:nvSpPr>
            <p:spPr>
              <a:xfrm>
                <a:off x="5898484" y="3713399"/>
                <a:ext cx="7892" cy="165532"/>
              </a:xfrm>
              <a:custGeom>
                <a:rect b="b" l="l" r="r" t="t"/>
                <a:pathLst>
                  <a:path extrusionOk="0" h="9124" w="435">
                    <a:moveTo>
                      <a:pt x="405" y="1"/>
                    </a:moveTo>
                    <a:lnTo>
                      <a:pt x="405" y="479"/>
                    </a:lnTo>
                    <a:cubicBezTo>
                      <a:pt x="338" y="1279"/>
                      <a:pt x="287" y="2405"/>
                      <a:pt x="220" y="3920"/>
                    </a:cubicBezTo>
                    <a:cubicBezTo>
                      <a:pt x="158" y="5356"/>
                      <a:pt x="84" y="7108"/>
                      <a:pt x="0" y="9123"/>
                    </a:cubicBezTo>
                    <a:lnTo>
                      <a:pt x="152" y="9123"/>
                    </a:lnTo>
                    <a:cubicBezTo>
                      <a:pt x="220" y="7113"/>
                      <a:pt x="282" y="5362"/>
                      <a:pt x="332" y="3926"/>
                    </a:cubicBezTo>
                    <a:cubicBezTo>
                      <a:pt x="383" y="2490"/>
                      <a:pt x="411" y="1274"/>
                      <a:pt x="434" y="473"/>
                    </a:cubicBezTo>
                    <a:lnTo>
                      <a:pt x="434"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p5"/>
              <p:cNvSpPr/>
              <p:nvPr/>
            </p:nvSpPr>
            <p:spPr>
              <a:xfrm>
                <a:off x="5882119" y="4075686"/>
                <a:ext cx="12282" cy="217021"/>
              </a:xfrm>
              <a:custGeom>
                <a:rect b="b" l="l" r="r" t="t"/>
                <a:pathLst>
                  <a:path extrusionOk="0" h="11962" w="677">
                    <a:moveTo>
                      <a:pt x="463" y="1"/>
                    </a:moveTo>
                    <a:cubicBezTo>
                      <a:pt x="322" y="3632"/>
                      <a:pt x="165" y="7647"/>
                      <a:pt x="1" y="11961"/>
                    </a:cubicBezTo>
                    <a:lnTo>
                      <a:pt x="238" y="11961"/>
                    </a:lnTo>
                    <a:cubicBezTo>
                      <a:pt x="395" y="7648"/>
                      <a:pt x="542" y="3632"/>
                      <a:pt x="67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p5"/>
              <p:cNvSpPr/>
              <p:nvPr/>
            </p:nvSpPr>
            <p:spPr>
              <a:xfrm>
                <a:off x="5858516" y="4708061"/>
                <a:ext cx="12700" cy="199876"/>
              </a:xfrm>
              <a:custGeom>
                <a:rect b="b" l="l" r="r" t="t"/>
                <a:pathLst>
                  <a:path extrusionOk="0" h="11017" w="700">
                    <a:moveTo>
                      <a:pt x="413" y="1"/>
                    </a:moveTo>
                    <a:cubicBezTo>
                      <a:pt x="368" y="1213"/>
                      <a:pt x="320" y="2432"/>
                      <a:pt x="272" y="3657"/>
                    </a:cubicBezTo>
                    <a:cubicBezTo>
                      <a:pt x="182" y="6153"/>
                      <a:pt x="92" y="8606"/>
                      <a:pt x="1" y="11016"/>
                    </a:cubicBezTo>
                    <a:lnTo>
                      <a:pt x="278" y="11016"/>
                    </a:lnTo>
                    <a:cubicBezTo>
                      <a:pt x="375" y="8602"/>
                      <a:pt x="471" y="6148"/>
                      <a:pt x="565" y="3657"/>
                    </a:cubicBezTo>
                    <a:cubicBezTo>
                      <a:pt x="595" y="2428"/>
                      <a:pt x="640" y="1210"/>
                      <a:pt x="69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5"/>
              <p:cNvSpPr/>
              <p:nvPr/>
            </p:nvSpPr>
            <p:spPr>
              <a:xfrm>
                <a:off x="5829125" y="5528157"/>
                <a:ext cx="10414" cy="200856"/>
              </a:xfrm>
              <a:custGeom>
                <a:rect b="b" l="l" r="r" t="t"/>
                <a:pathLst>
                  <a:path extrusionOk="0" h="11071" w="574">
                    <a:moveTo>
                      <a:pt x="366" y="0"/>
                    </a:moveTo>
                    <a:lnTo>
                      <a:pt x="366" y="304"/>
                    </a:lnTo>
                    <a:cubicBezTo>
                      <a:pt x="219" y="4612"/>
                      <a:pt x="95" y="8244"/>
                      <a:pt x="0" y="11070"/>
                    </a:cubicBezTo>
                    <a:lnTo>
                      <a:pt x="129" y="11070"/>
                    </a:lnTo>
                    <a:cubicBezTo>
                      <a:pt x="248" y="8255"/>
                      <a:pt x="394" y="4612"/>
                      <a:pt x="574" y="310"/>
                    </a:cubicBezTo>
                    <a:cubicBezTo>
                      <a:pt x="569" y="207"/>
                      <a:pt x="569" y="103"/>
                      <a:pt x="57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5"/>
              <p:cNvSpPr/>
              <p:nvPr/>
            </p:nvSpPr>
            <p:spPr>
              <a:xfrm>
                <a:off x="5835947" y="5323020"/>
                <a:ext cx="11575" cy="199840"/>
              </a:xfrm>
              <a:custGeom>
                <a:rect b="b" l="l" r="r" t="t"/>
                <a:pathLst>
                  <a:path extrusionOk="0" h="11015" w="638">
                    <a:moveTo>
                      <a:pt x="407" y="0"/>
                    </a:moveTo>
                    <a:cubicBezTo>
                      <a:pt x="260" y="4003"/>
                      <a:pt x="125" y="7692"/>
                      <a:pt x="1" y="11014"/>
                    </a:cubicBezTo>
                    <a:lnTo>
                      <a:pt x="210" y="11014"/>
                    </a:lnTo>
                    <a:cubicBezTo>
                      <a:pt x="339" y="7692"/>
                      <a:pt x="479" y="4003"/>
                      <a:pt x="63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5"/>
              <p:cNvSpPr/>
              <p:nvPr/>
            </p:nvSpPr>
            <p:spPr>
              <a:xfrm>
                <a:off x="5843512" y="5117973"/>
                <a:ext cx="11992" cy="199840"/>
              </a:xfrm>
              <a:custGeom>
                <a:rect b="b" l="l" r="r" t="t"/>
                <a:pathLst>
                  <a:path extrusionOk="0" h="11015" w="661">
                    <a:moveTo>
                      <a:pt x="406" y="0"/>
                    </a:moveTo>
                    <a:cubicBezTo>
                      <a:pt x="259" y="3868"/>
                      <a:pt x="124" y="7552"/>
                      <a:pt x="1" y="11014"/>
                    </a:cubicBezTo>
                    <a:lnTo>
                      <a:pt x="231" y="11014"/>
                    </a:lnTo>
                    <a:cubicBezTo>
                      <a:pt x="366" y="7552"/>
                      <a:pt x="507" y="3868"/>
                      <a:pt x="660" y="5"/>
                    </a:cubicBezTo>
                    <a:lnTo>
                      <a:pt x="406"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5"/>
              <p:cNvSpPr/>
              <p:nvPr/>
            </p:nvSpPr>
            <p:spPr>
              <a:xfrm>
                <a:off x="5825859" y="5734201"/>
                <a:ext cx="5533" cy="114044"/>
              </a:xfrm>
              <a:custGeom>
                <a:rect b="b" l="l" r="r" t="t"/>
                <a:pathLst>
                  <a:path extrusionOk="0" h="6286" w="305">
                    <a:moveTo>
                      <a:pt x="158" y="1"/>
                    </a:moveTo>
                    <a:cubicBezTo>
                      <a:pt x="157" y="576"/>
                      <a:pt x="123" y="1127"/>
                      <a:pt x="106" y="1634"/>
                    </a:cubicBezTo>
                    <a:cubicBezTo>
                      <a:pt x="61" y="3121"/>
                      <a:pt x="27" y="4281"/>
                      <a:pt x="0" y="5086"/>
                    </a:cubicBezTo>
                    <a:lnTo>
                      <a:pt x="0" y="6286"/>
                    </a:lnTo>
                    <a:cubicBezTo>
                      <a:pt x="3" y="6183"/>
                      <a:pt x="13" y="6083"/>
                      <a:pt x="28" y="5982"/>
                    </a:cubicBezTo>
                    <a:cubicBezTo>
                      <a:pt x="56" y="5779"/>
                      <a:pt x="28" y="5469"/>
                      <a:pt x="79" y="5086"/>
                    </a:cubicBezTo>
                    <a:cubicBezTo>
                      <a:pt x="112" y="4287"/>
                      <a:pt x="169" y="3127"/>
                      <a:pt x="236" y="1634"/>
                    </a:cubicBezTo>
                    <a:cubicBezTo>
                      <a:pt x="236" y="1133"/>
                      <a:pt x="282" y="576"/>
                      <a:pt x="30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5"/>
              <p:cNvSpPr/>
              <p:nvPr/>
            </p:nvSpPr>
            <p:spPr>
              <a:xfrm>
                <a:off x="5732353" y="3742118"/>
                <a:ext cx="21082" cy="132839"/>
              </a:xfrm>
              <a:custGeom>
                <a:rect b="b" l="l" r="r" t="t"/>
                <a:pathLst>
                  <a:path extrusionOk="0" h="7322" w="1162">
                    <a:moveTo>
                      <a:pt x="1161" y="1"/>
                    </a:moveTo>
                    <a:lnTo>
                      <a:pt x="1021" y="63"/>
                    </a:lnTo>
                    <a:cubicBezTo>
                      <a:pt x="846" y="1189"/>
                      <a:pt x="627" y="2693"/>
                      <a:pt x="379" y="4467"/>
                    </a:cubicBezTo>
                    <a:cubicBezTo>
                      <a:pt x="243" y="5378"/>
                      <a:pt x="136" y="6318"/>
                      <a:pt x="1" y="7322"/>
                    </a:cubicBezTo>
                    <a:lnTo>
                      <a:pt x="243" y="7322"/>
                    </a:lnTo>
                    <a:cubicBezTo>
                      <a:pt x="367" y="6330"/>
                      <a:pt x="490" y="5390"/>
                      <a:pt x="597" y="4506"/>
                    </a:cubicBezTo>
                    <a:cubicBezTo>
                      <a:pt x="834" y="2710"/>
                      <a:pt x="1026" y="1195"/>
                      <a:pt x="116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5"/>
              <p:cNvSpPr/>
              <p:nvPr/>
            </p:nvSpPr>
            <p:spPr>
              <a:xfrm>
                <a:off x="5697628" y="4070570"/>
                <a:ext cx="15131" cy="116602"/>
              </a:xfrm>
              <a:custGeom>
                <a:rect b="b" l="l" r="r" t="t"/>
                <a:pathLst>
                  <a:path extrusionOk="0" h="6427" w="834">
                    <a:moveTo>
                      <a:pt x="547" y="1"/>
                    </a:moveTo>
                    <a:cubicBezTo>
                      <a:pt x="419" y="1093"/>
                      <a:pt x="289" y="2219"/>
                      <a:pt x="158" y="3380"/>
                    </a:cubicBezTo>
                    <a:cubicBezTo>
                      <a:pt x="101" y="3835"/>
                      <a:pt x="51" y="4292"/>
                      <a:pt x="0" y="4747"/>
                    </a:cubicBezTo>
                    <a:lnTo>
                      <a:pt x="56" y="4692"/>
                    </a:lnTo>
                    <a:cubicBezTo>
                      <a:pt x="56" y="4692"/>
                      <a:pt x="56" y="5395"/>
                      <a:pt x="107" y="6426"/>
                    </a:cubicBezTo>
                    <a:cubicBezTo>
                      <a:pt x="220" y="5440"/>
                      <a:pt x="332" y="4433"/>
                      <a:pt x="445" y="3407"/>
                    </a:cubicBezTo>
                    <a:cubicBezTo>
                      <a:pt x="575" y="2236"/>
                      <a:pt x="710" y="1104"/>
                      <a:pt x="83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5"/>
              <p:cNvSpPr/>
              <p:nvPr/>
            </p:nvSpPr>
            <p:spPr>
              <a:xfrm>
                <a:off x="5708042" y="3879639"/>
                <a:ext cx="28121" cy="187085"/>
              </a:xfrm>
              <a:custGeom>
                <a:rect b="b" l="l" r="r" t="t"/>
                <a:pathLst>
                  <a:path extrusionOk="0" h="10312" w="1550">
                    <a:moveTo>
                      <a:pt x="1307" y="0"/>
                    </a:moveTo>
                    <a:cubicBezTo>
                      <a:pt x="902" y="2995"/>
                      <a:pt x="452" y="6504"/>
                      <a:pt x="1" y="10311"/>
                    </a:cubicBezTo>
                    <a:lnTo>
                      <a:pt x="294" y="10311"/>
                    </a:lnTo>
                    <a:cubicBezTo>
                      <a:pt x="738" y="6470"/>
                      <a:pt x="1172" y="2962"/>
                      <a:pt x="155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p5"/>
              <p:cNvSpPr/>
              <p:nvPr/>
            </p:nvSpPr>
            <p:spPr>
              <a:xfrm>
                <a:off x="6319898" y="3890252"/>
                <a:ext cx="134363" cy="7892"/>
              </a:xfrm>
              <a:custGeom>
                <a:rect b="b" l="l" r="r" t="t"/>
                <a:pathLst>
                  <a:path extrusionOk="0" h="435" w="7406">
                    <a:moveTo>
                      <a:pt x="1" y="1"/>
                    </a:moveTo>
                    <a:lnTo>
                      <a:pt x="1" y="1"/>
                    </a:lnTo>
                    <a:cubicBezTo>
                      <a:pt x="8" y="88"/>
                      <a:pt x="11" y="177"/>
                      <a:pt x="7" y="266"/>
                    </a:cubicBezTo>
                    <a:lnTo>
                      <a:pt x="7406" y="435"/>
                    </a:lnTo>
                    <a:lnTo>
                      <a:pt x="7322" y="220"/>
                    </a:lnTo>
                    <a:lnTo>
                      <a:pt x="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5"/>
              <p:cNvSpPr/>
              <p:nvPr/>
            </p:nvSpPr>
            <p:spPr>
              <a:xfrm>
                <a:off x="5600784" y="3872073"/>
                <a:ext cx="607375" cy="19721"/>
              </a:xfrm>
              <a:custGeom>
                <a:rect b="b" l="l" r="r" t="t"/>
                <a:pathLst>
                  <a:path extrusionOk="0" h="1087" w="33478">
                    <a:moveTo>
                      <a:pt x="119" y="1"/>
                    </a:moveTo>
                    <a:lnTo>
                      <a:pt x="0" y="129"/>
                    </a:lnTo>
                    <a:cubicBezTo>
                      <a:pt x="1797" y="208"/>
                      <a:pt x="4257" y="287"/>
                      <a:pt x="7219" y="377"/>
                    </a:cubicBezTo>
                    <a:lnTo>
                      <a:pt x="7461" y="377"/>
                    </a:lnTo>
                    <a:lnTo>
                      <a:pt x="16399" y="636"/>
                    </a:lnTo>
                    <a:lnTo>
                      <a:pt x="16555" y="636"/>
                    </a:lnTo>
                    <a:lnTo>
                      <a:pt x="26692" y="918"/>
                    </a:lnTo>
                    <a:lnTo>
                      <a:pt x="29254" y="986"/>
                    </a:lnTo>
                    <a:lnTo>
                      <a:pt x="29423" y="986"/>
                    </a:lnTo>
                    <a:lnTo>
                      <a:pt x="33449" y="1087"/>
                    </a:lnTo>
                    <a:cubicBezTo>
                      <a:pt x="33449" y="991"/>
                      <a:pt x="33449" y="896"/>
                      <a:pt x="33477" y="805"/>
                    </a:cubicBezTo>
                    <a:lnTo>
                      <a:pt x="29434" y="693"/>
                    </a:lnTo>
                    <a:lnTo>
                      <a:pt x="29271" y="693"/>
                    </a:lnTo>
                    <a:lnTo>
                      <a:pt x="26697" y="625"/>
                    </a:lnTo>
                    <a:lnTo>
                      <a:pt x="16561" y="360"/>
                    </a:lnTo>
                    <a:lnTo>
                      <a:pt x="16409" y="360"/>
                    </a:lnTo>
                    <a:cubicBezTo>
                      <a:pt x="13132" y="276"/>
                      <a:pt x="10120" y="204"/>
                      <a:pt x="7490" y="146"/>
                    </a:cubicBezTo>
                    <a:lnTo>
                      <a:pt x="7253" y="146"/>
                    </a:lnTo>
                    <a:cubicBezTo>
                      <a:pt x="4342" y="80"/>
                      <a:pt x="1915" y="29"/>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5"/>
              <p:cNvSpPr/>
              <p:nvPr/>
            </p:nvSpPr>
            <p:spPr>
              <a:xfrm>
                <a:off x="5532314" y="4062823"/>
                <a:ext cx="665104" cy="20537"/>
              </a:xfrm>
              <a:custGeom>
                <a:rect b="b" l="l" r="r" t="t"/>
                <a:pathLst>
                  <a:path extrusionOk="0" h="1132" w="36660">
                    <a:moveTo>
                      <a:pt x="1" y="0"/>
                    </a:moveTo>
                    <a:lnTo>
                      <a:pt x="142" y="158"/>
                    </a:lnTo>
                    <a:cubicBezTo>
                      <a:pt x="2547" y="242"/>
                      <a:pt x="5807" y="344"/>
                      <a:pt x="9659" y="462"/>
                    </a:cubicBezTo>
                    <a:lnTo>
                      <a:pt x="9946" y="462"/>
                    </a:lnTo>
                    <a:lnTo>
                      <a:pt x="19744" y="744"/>
                    </a:lnTo>
                    <a:lnTo>
                      <a:pt x="19959" y="744"/>
                    </a:lnTo>
                    <a:lnTo>
                      <a:pt x="25639" y="873"/>
                    </a:lnTo>
                    <a:lnTo>
                      <a:pt x="32493" y="1048"/>
                    </a:lnTo>
                    <a:lnTo>
                      <a:pt x="32708" y="1048"/>
                    </a:lnTo>
                    <a:lnTo>
                      <a:pt x="35917" y="1131"/>
                    </a:lnTo>
                    <a:cubicBezTo>
                      <a:pt x="36155" y="1021"/>
                      <a:pt x="36404" y="935"/>
                      <a:pt x="36660" y="873"/>
                    </a:cubicBezTo>
                    <a:lnTo>
                      <a:pt x="32719" y="766"/>
                    </a:lnTo>
                    <a:lnTo>
                      <a:pt x="32505" y="766"/>
                    </a:lnTo>
                    <a:lnTo>
                      <a:pt x="25652" y="603"/>
                    </a:lnTo>
                    <a:lnTo>
                      <a:pt x="19970" y="456"/>
                    </a:lnTo>
                    <a:lnTo>
                      <a:pt x="19756" y="456"/>
                    </a:lnTo>
                    <a:cubicBezTo>
                      <a:pt x="16236" y="366"/>
                      <a:pt x="12935" y="282"/>
                      <a:pt x="9980" y="214"/>
                    </a:cubicBezTo>
                    <a:lnTo>
                      <a:pt x="9687" y="214"/>
                    </a:lnTo>
                    <a:cubicBezTo>
                      <a:pt x="5745" y="118"/>
                      <a:pt x="2423" y="45"/>
                      <a:pt x="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p5"/>
              <p:cNvSpPr/>
              <p:nvPr/>
            </p:nvSpPr>
            <p:spPr>
              <a:xfrm>
                <a:off x="6219062" y="4079968"/>
                <a:ext cx="11375" cy="4009"/>
              </a:xfrm>
              <a:custGeom>
                <a:rect b="b" l="l" r="r" t="t"/>
                <a:pathLst>
                  <a:path extrusionOk="0" h="221" w="627">
                    <a:moveTo>
                      <a:pt x="1" y="0"/>
                    </a:moveTo>
                    <a:lnTo>
                      <a:pt x="1" y="0"/>
                    </a:lnTo>
                    <a:cubicBezTo>
                      <a:pt x="75" y="67"/>
                      <a:pt x="143" y="141"/>
                      <a:pt x="204" y="220"/>
                    </a:cubicBezTo>
                    <a:lnTo>
                      <a:pt x="627" y="220"/>
                    </a:lnTo>
                    <a:cubicBezTo>
                      <a:pt x="408" y="178"/>
                      <a:pt x="198" y="104"/>
                      <a:pt x="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5"/>
              <p:cNvSpPr/>
              <p:nvPr/>
            </p:nvSpPr>
            <p:spPr>
              <a:xfrm>
                <a:off x="6241250" y="4080385"/>
                <a:ext cx="246121" cy="9743"/>
              </a:xfrm>
              <a:custGeom>
                <a:rect b="b" l="l" r="r" t="t"/>
                <a:pathLst>
                  <a:path extrusionOk="0" h="537" w="13566">
                    <a:moveTo>
                      <a:pt x="727" y="1"/>
                    </a:moveTo>
                    <a:cubicBezTo>
                      <a:pt x="572" y="89"/>
                      <a:pt x="408" y="157"/>
                      <a:pt x="237" y="203"/>
                    </a:cubicBezTo>
                    <a:cubicBezTo>
                      <a:pt x="159" y="222"/>
                      <a:pt x="79" y="235"/>
                      <a:pt x="0" y="244"/>
                    </a:cubicBezTo>
                    <a:lnTo>
                      <a:pt x="4291" y="344"/>
                    </a:lnTo>
                    <a:lnTo>
                      <a:pt x="4499" y="344"/>
                    </a:lnTo>
                    <a:cubicBezTo>
                      <a:pt x="8328" y="434"/>
                      <a:pt x="11454" y="502"/>
                      <a:pt x="13565" y="536"/>
                    </a:cubicBezTo>
                    <a:lnTo>
                      <a:pt x="13565" y="406"/>
                    </a:lnTo>
                    <a:cubicBezTo>
                      <a:pt x="11454" y="327"/>
                      <a:pt x="8334" y="227"/>
                      <a:pt x="4516" y="107"/>
                    </a:cubicBezTo>
                    <a:lnTo>
                      <a:pt x="4291" y="107"/>
                    </a:lnTo>
                    <a:lnTo>
                      <a:pt x="727"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p5"/>
              <p:cNvSpPr/>
              <p:nvPr/>
            </p:nvSpPr>
            <p:spPr>
              <a:xfrm>
                <a:off x="5721939" y="4288280"/>
                <a:ext cx="593369" cy="21172"/>
              </a:xfrm>
              <a:custGeom>
                <a:rect b="b" l="l" r="r" t="t"/>
                <a:pathLst>
                  <a:path extrusionOk="0" h="1167" w="32706">
                    <a:moveTo>
                      <a:pt x="0" y="0"/>
                    </a:moveTo>
                    <a:cubicBezTo>
                      <a:pt x="40" y="91"/>
                      <a:pt x="79" y="169"/>
                      <a:pt x="124" y="254"/>
                    </a:cubicBezTo>
                    <a:lnTo>
                      <a:pt x="8819" y="502"/>
                    </a:lnTo>
                    <a:lnTo>
                      <a:pt x="9056" y="564"/>
                    </a:lnTo>
                    <a:lnTo>
                      <a:pt x="16112" y="756"/>
                    </a:lnTo>
                    <a:lnTo>
                      <a:pt x="21534" y="897"/>
                    </a:lnTo>
                    <a:lnTo>
                      <a:pt x="21793" y="897"/>
                    </a:lnTo>
                    <a:cubicBezTo>
                      <a:pt x="25763" y="998"/>
                      <a:pt x="29456" y="1094"/>
                      <a:pt x="32706" y="1167"/>
                    </a:cubicBezTo>
                    <a:lnTo>
                      <a:pt x="32706" y="925"/>
                    </a:lnTo>
                    <a:lnTo>
                      <a:pt x="21804" y="564"/>
                    </a:lnTo>
                    <a:lnTo>
                      <a:pt x="21545" y="564"/>
                    </a:lnTo>
                    <a:lnTo>
                      <a:pt x="16117" y="418"/>
                    </a:lnTo>
                    <a:lnTo>
                      <a:pt x="9067" y="231"/>
                    </a:lnTo>
                    <a:lnTo>
                      <a:pt x="8830" y="231"/>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p5"/>
              <p:cNvSpPr/>
              <p:nvPr/>
            </p:nvSpPr>
            <p:spPr>
              <a:xfrm>
                <a:off x="5791407" y="4495685"/>
                <a:ext cx="521270" cy="18197"/>
              </a:xfrm>
              <a:custGeom>
                <a:rect b="b" l="l" r="r" t="t"/>
                <a:pathLst>
                  <a:path extrusionOk="0" h="1003" w="28732">
                    <a:moveTo>
                      <a:pt x="52" y="0"/>
                    </a:moveTo>
                    <a:lnTo>
                      <a:pt x="1" y="270"/>
                    </a:lnTo>
                    <a:lnTo>
                      <a:pt x="4505" y="394"/>
                    </a:lnTo>
                    <a:lnTo>
                      <a:pt x="4815" y="395"/>
                    </a:lnTo>
                    <a:lnTo>
                      <a:pt x="11348" y="569"/>
                    </a:lnTo>
                    <a:lnTo>
                      <a:pt x="17339" y="727"/>
                    </a:lnTo>
                    <a:lnTo>
                      <a:pt x="17621" y="727"/>
                    </a:lnTo>
                    <a:cubicBezTo>
                      <a:pt x="21692" y="834"/>
                      <a:pt x="25453" y="925"/>
                      <a:pt x="28731" y="1003"/>
                    </a:cubicBezTo>
                    <a:lnTo>
                      <a:pt x="28731" y="761"/>
                    </a:lnTo>
                    <a:lnTo>
                      <a:pt x="17621" y="445"/>
                    </a:lnTo>
                    <a:lnTo>
                      <a:pt x="17339" y="445"/>
                    </a:lnTo>
                    <a:lnTo>
                      <a:pt x="11354" y="282"/>
                    </a:lnTo>
                    <a:lnTo>
                      <a:pt x="4815" y="113"/>
                    </a:lnTo>
                    <a:lnTo>
                      <a:pt x="4556" y="113"/>
                    </a:lnTo>
                    <a:lnTo>
                      <a:pt x="52"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5"/>
              <p:cNvSpPr/>
              <p:nvPr/>
            </p:nvSpPr>
            <p:spPr>
              <a:xfrm>
                <a:off x="5748808" y="4700115"/>
                <a:ext cx="657339" cy="21045"/>
              </a:xfrm>
              <a:custGeom>
                <a:rect b="b" l="l" r="r" t="t"/>
                <a:pathLst>
                  <a:path extrusionOk="0" h="1160" w="36232">
                    <a:moveTo>
                      <a:pt x="73" y="0"/>
                    </a:moveTo>
                    <a:cubicBezTo>
                      <a:pt x="45" y="84"/>
                      <a:pt x="23" y="174"/>
                      <a:pt x="0" y="264"/>
                    </a:cubicBezTo>
                    <a:lnTo>
                      <a:pt x="6460" y="445"/>
                    </a:lnTo>
                    <a:lnTo>
                      <a:pt x="6746" y="439"/>
                    </a:lnTo>
                    <a:lnTo>
                      <a:pt x="12766" y="603"/>
                    </a:lnTo>
                    <a:lnTo>
                      <a:pt x="19405" y="777"/>
                    </a:lnTo>
                    <a:lnTo>
                      <a:pt x="19698" y="777"/>
                    </a:lnTo>
                    <a:cubicBezTo>
                      <a:pt x="23905" y="884"/>
                      <a:pt x="27767" y="980"/>
                      <a:pt x="31079" y="1054"/>
                    </a:cubicBezTo>
                    <a:lnTo>
                      <a:pt x="31383" y="1054"/>
                    </a:lnTo>
                    <a:lnTo>
                      <a:pt x="36232" y="1159"/>
                    </a:lnTo>
                    <a:cubicBezTo>
                      <a:pt x="36232" y="1097"/>
                      <a:pt x="36198" y="1035"/>
                      <a:pt x="36174" y="973"/>
                    </a:cubicBezTo>
                    <a:lnTo>
                      <a:pt x="31388" y="828"/>
                    </a:lnTo>
                    <a:lnTo>
                      <a:pt x="31084" y="828"/>
                    </a:lnTo>
                    <a:lnTo>
                      <a:pt x="19704" y="496"/>
                    </a:lnTo>
                    <a:lnTo>
                      <a:pt x="19412" y="496"/>
                    </a:lnTo>
                    <a:lnTo>
                      <a:pt x="12777" y="315"/>
                    </a:lnTo>
                    <a:lnTo>
                      <a:pt x="6757" y="158"/>
                    </a:lnTo>
                    <a:lnTo>
                      <a:pt x="6471" y="158"/>
                    </a:lnTo>
                    <a:lnTo>
                      <a:pt x="73"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5"/>
              <p:cNvSpPr/>
              <p:nvPr/>
            </p:nvSpPr>
            <p:spPr>
              <a:xfrm>
                <a:off x="5703633" y="4904236"/>
                <a:ext cx="738890" cy="22805"/>
              </a:xfrm>
              <a:custGeom>
                <a:rect b="b" l="l" r="r" t="t"/>
                <a:pathLst>
                  <a:path extrusionOk="0" h="1257" w="40727">
                    <a:moveTo>
                      <a:pt x="47" y="0"/>
                    </a:moveTo>
                    <a:cubicBezTo>
                      <a:pt x="47" y="85"/>
                      <a:pt x="19" y="169"/>
                      <a:pt x="1" y="254"/>
                    </a:cubicBezTo>
                    <a:lnTo>
                      <a:pt x="8533" y="496"/>
                    </a:lnTo>
                    <a:lnTo>
                      <a:pt x="8809" y="490"/>
                    </a:lnTo>
                    <a:lnTo>
                      <a:pt x="14328" y="637"/>
                    </a:lnTo>
                    <a:lnTo>
                      <a:pt x="21716" y="834"/>
                    </a:lnTo>
                    <a:lnTo>
                      <a:pt x="22008" y="834"/>
                    </a:lnTo>
                    <a:cubicBezTo>
                      <a:pt x="26244" y="941"/>
                      <a:pt x="30112" y="1037"/>
                      <a:pt x="33394" y="1110"/>
                    </a:cubicBezTo>
                    <a:lnTo>
                      <a:pt x="33693" y="1110"/>
                    </a:lnTo>
                    <a:lnTo>
                      <a:pt x="40726" y="1257"/>
                    </a:lnTo>
                    <a:cubicBezTo>
                      <a:pt x="40724" y="1209"/>
                      <a:pt x="40724" y="1162"/>
                      <a:pt x="40726" y="1116"/>
                    </a:cubicBezTo>
                    <a:lnTo>
                      <a:pt x="33704" y="885"/>
                    </a:lnTo>
                    <a:lnTo>
                      <a:pt x="33406" y="885"/>
                    </a:lnTo>
                    <a:lnTo>
                      <a:pt x="22019" y="552"/>
                    </a:lnTo>
                    <a:lnTo>
                      <a:pt x="21727" y="552"/>
                    </a:lnTo>
                    <a:lnTo>
                      <a:pt x="14339" y="349"/>
                    </a:lnTo>
                    <a:lnTo>
                      <a:pt x="8820" y="209"/>
                    </a:lnTo>
                    <a:lnTo>
                      <a:pt x="8544" y="209"/>
                    </a:lnTo>
                    <a:lnTo>
                      <a:pt x="47"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5"/>
              <p:cNvSpPr/>
              <p:nvPr/>
            </p:nvSpPr>
            <p:spPr>
              <a:xfrm>
                <a:off x="5681481" y="5108557"/>
                <a:ext cx="757377" cy="23204"/>
              </a:xfrm>
              <a:custGeom>
                <a:rect b="b" l="l" r="r" t="t"/>
                <a:pathLst>
                  <a:path extrusionOk="0" h="1279" w="41746">
                    <a:moveTo>
                      <a:pt x="1" y="0"/>
                    </a:moveTo>
                    <a:lnTo>
                      <a:pt x="1" y="254"/>
                    </a:lnTo>
                    <a:lnTo>
                      <a:pt x="9337" y="519"/>
                    </a:lnTo>
                    <a:lnTo>
                      <a:pt x="9591" y="519"/>
                    </a:lnTo>
                    <a:lnTo>
                      <a:pt x="14620" y="654"/>
                    </a:lnTo>
                    <a:lnTo>
                      <a:pt x="22852" y="868"/>
                    </a:lnTo>
                    <a:lnTo>
                      <a:pt x="23133" y="868"/>
                    </a:lnTo>
                    <a:cubicBezTo>
                      <a:pt x="27375" y="975"/>
                      <a:pt x="31220" y="1066"/>
                      <a:pt x="34448" y="1137"/>
                    </a:cubicBezTo>
                    <a:lnTo>
                      <a:pt x="34745" y="1137"/>
                    </a:lnTo>
                    <a:cubicBezTo>
                      <a:pt x="37657" y="1205"/>
                      <a:pt x="40045" y="1257"/>
                      <a:pt x="41745" y="1278"/>
                    </a:cubicBezTo>
                    <a:lnTo>
                      <a:pt x="41745" y="1156"/>
                    </a:lnTo>
                    <a:cubicBezTo>
                      <a:pt x="40056" y="1094"/>
                      <a:pt x="37657" y="1014"/>
                      <a:pt x="34745" y="924"/>
                    </a:cubicBezTo>
                    <a:lnTo>
                      <a:pt x="34448" y="924"/>
                    </a:lnTo>
                    <a:cubicBezTo>
                      <a:pt x="31215" y="823"/>
                      <a:pt x="27369" y="710"/>
                      <a:pt x="23133" y="592"/>
                    </a:cubicBezTo>
                    <a:lnTo>
                      <a:pt x="22852" y="592"/>
                    </a:lnTo>
                    <a:lnTo>
                      <a:pt x="14620" y="367"/>
                    </a:lnTo>
                    <a:lnTo>
                      <a:pt x="9596" y="231"/>
                    </a:lnTo>
                    <a:lnTo>
                      <a:pt x="9337" y="231"/>
                    </a:lnTo>
                    <a:lnTo>
                      <a:pt x="1"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5"/>
              <p:cNvSpPr/>
              <p:nvPr/>
            </p:nvSpPr>
            <p:spPr>
              <a:xfrm>
                <a:off x="5685672" y="5313803"/>
                <a:ext cx="732540" cy="22805"/>
              </a:xfrm>
              <a:custGeom>
                <a:rect b="b" l="l" r="r" t="t"/>
                <a:pathLst>
                  <a:path extrusionOk="0" h="1257" w="40377">
                    <a:moveTo>
                      <a:pt x="1" y="0"/>
                    </a:moveTo>
                    <a:cubicBezTo>
                      <a:pt x="1" y="90"/>
                      <a:pt x="1" y="175"/>
                      <a:pt x="29" y="265"/>
                    </a:cubicBezTo>
                    <a:lnTo>
                      <a:pt x="8690" y="508"/>
                    </a:lnTo>
                    <a:lnTo>
                      <a:pt x="8920" y="508"/>
                    </a:lnTo>
                    <a:lnTo>
                      <a:pt x="13459" y="632"/>
                    </a:lnTo>
                    <a:lnTo>
                      <a:pt x="22633" y="874"/>
                    </a:lnTo>
                    <a:lnTo>
                      <a:pt x="22885" y="874"/>
                    </a:lnTo>
                    <a:cubicBezTo>
                      <a:pt x="27127" y="981"/>
                      <a:pt x="30939" y="1071"/>
                      <a:pt x="34104" y="1139"/>
                    </a:cubicBezTo>
                    <a:lnTo>
                      <a:pt x="34350" y="1139"/>
                    </a:lnTo>
                    <a:cubicBezTo>
                      <a:pt x="36806" y="1195"/>
                      <a:pt x="38856" y="1233"/>
                      <a:pt x="40376" y="1256"/>
                    </a:cubicBezTo>
                    <a:lnTo>
                      <a:pt x="40376" y="1133"/>
                    </a:lnTo>
                    <a:cubicBezTo>
                      <a:pt x="38850" y="1075"/>
                      <a:pt x="36801" y="1003"/>
                      <a:pt x="34339" y="930"/>
                    </a:cubicBezTo>
                    <a:lnTo>
                      <a:pt x="34074" y="930"/>
                    </a:lnTo>
                    <a:lnTo>
                      <a:pt x="22858" y="597"/>
                    </a:lnTo>
                    <a:lnTo>
                      <a:pt x="22599" y="597"/>
                    </a:lnTo>
                    <a:lnTo>
                      <a:pt x="13465" y="350"/>
                    </a:lnTo>
                    <a:lnTo>
                      <a:pt x="8959" y="231"/>
                    </a:lnTo>
                    <a:lnTo>
                      <a:pt x="8728" y="231"/>
                    </a:lnTo>
                    <a:lnTo>
                      <a:pt x="1"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5"/>
              <p:cNvSpPr/>
              <p:nvPr/>
            </p:nvSpPr>
            <p:spPr>
              <a:xfrm>
                <a:off x="5714991" y="5519793"/>
                <a:ext cx="673123" cy="21444"/>
              </a:xfrm>
              <a:custGeom>
                <a:rect b="b" l="l" r="r" t="t"/>
                <a:pathLst>
                  <a:path extrusionOk="0" h="1182" w="37102">
                    <a:moveTo>
                      <a:pt x="1" y="1"/>
                    </a:moveTo>
                    <a:lnTo>
                      <a:pt x="39" y="276"/>
                    </a:lnTo>
                    <a:lnTo>
                      <a:pt x="6657" y="455"/>
                    </a:lnTo>
                    <a:lnTo>
                      <a:pt x="6865" y="455"/>
                    </a:lnTo>
                    <a:lnTo>
                      <a:pt x="10908" y="568"/>
                    </a:lnTo>
                    <a:lnTo>
                      <a:pt x="21118" y="833"/>
                    </a:lnTo>
                    <a:lnTo>
                      <a:pt x="21337" y="833"/>
                    </a:lnTo>
                    <a:lnTo>
                      <a:pt x="32465" y="1092"/>
                    </a:lnTo>
                    <a:lnTo>
                      <a:pt x="32689" y="1092"/>
                    </a:lnTo>
                    <a:lnTo>
                      <a:pt x="37099" y="1181"/>
                    </a:lnTo>
                    <a:cubicBezTo>
                      <a:pt x="37102" y="1133"/>
                      <a:pt x="37102" y="1084"/>
                      <a:pt x="37099" y="1036"/>
                    </a:cubicBezTo>
                    <a:lnTo>
                      <a:pt x="32667" y="889"/>
                    </a:lnTo>
                    <a:lnTo>
                      <a:pt x="32441" y="889"/>
                    </a:lnTo>
                    <a:cubicBezTo>
                      <a:pt x="29351" y="788"/>
                      <a:pt x="25560" y="675"/>
                      <a:pt x="21310" y="557"/>
                    </a:cubicBezTo>
                    <a:lnTo>
                      <a:pt x="21090" y="557"/>
                    </a:lnTo>
                    <a:lnTo>
                      <a:pt x="10897" y="275"/>
                    </a:lnTo>
                    <a:lnTo>
                      <a:pt x="6854" y="169"/>
                    </a:lnTo>
                    <a:lnTo>
                      <a:pt x="6646" y="169"/>
                    </a:lnTo>
                    <a:lnTo>
                      <a:pt x="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5"/>
              <p:cNvSpPr/>
              <p:nvPr/>
            </p:nvSpPr>
            <p:spPr>
              <a:xfrm>
                <a:off x="5744617" y="5726853"/>
                <a:ext cx="605851" cy="20120"/>
              </a:xfrm>
              <a:custGeom>
                <a:rect b="b" l="l" r="r" t="t"/>
                <a:pathLst>
                  <a:path extrusionOk="0" h="1109" w="33394">
                    <a:moveTo>
                      <a:pt x="0" y="0"/>
                    </a:moveTo>
                    <a:lnTo>
                      <a:pt x="34" y="282"/>
                    </a:lnTo>
                    <a:lnTo>
                      <a:pt x="4635" y="400"/>
                    </a:lnTo>
                    <a:lnTo>
                      <a:pt x="4765" y="400"/>
                    </a:lnTo>
                    <a:lnTo>
                      <a:pt x="9676" y="535"/>
                    </a:lnTo>
                    <a:lnTo>
                      <a:pt x="19687" y="793"/>
                    </a:lnTo>
                    <a:lnTo>
                      <a:pt x="19839" y="793"/>
                    </a:lnTo>
                    <a:cubicBezTo>
                      <a:pt x="24057" y="900"/>
                      <a:pt x="27842" y="990"/>
                      <a:pt x="30938" y="1058"/>
                    </a:cubicBezTo>
                    <a:lnTo>
                      <a:pt x="31101" y="1058"/>
                    </a:lnTo>
                    <a:lnTo>
                      <a:pt x="33354" y="1108"/>
                    </a:lnTo>
                    <a:cubicBezTo>
                      <a:pt x="33354" y="1046"/>
                      <a:pt x="33354" y="990"/>
                      <a:pt x="33394" y="928"/>
                    </a:cubicBezTo>
                    <a:lnTo>
                      <a:pt x="31085" y="855"/>
                    </a:lnTo>
                    <a:lnTo>
                      <a:pt x="30917" y="855"/>
                    </a:lnTo>
                    <a:lnTo>
                      <a:pt x="19822" y="523"/>
                    </a:lnTo>
                    <a:lnTo>
                      <a:pt x="19653" y="523"/>
                    </a:lnTo>
                    <a:lnTo>
                      <a:pt x="9704" y="248"/>
                    </a:lnTo>
                    <a:lnTo>
                      <a:pt x="4798" y="119"/>
                    </a:lnTo>
                    <a:lnTo>
                      <a:pt x="4635" y="119"/>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5"/>
              <p:cNvSpPr/>
              <p:nvPr/>
            </p:nvSpPr>
            <p:spPr>
              <a:xfrm>
                <a:off x="5905940" y="3710532"/>
                <a:ext cx="244797" cy="4517"/>
              </a:xfrm>
              <a:custGeom>
                <a:rect b="b" l="l" r="r" t="t"/>
                <a:pathLst>
                  <a:path extrusionOk="0" h="249" w="13493">
                    <a:moveTo>
                      <a:pt x="1977" y="1"/>
                    </a:moveTo>
                    <a:cubicBezTo>
                      <a:pt x="1363" y="1"/>
                      <a:pt x="850" y="47"/>
                      <a:pt x="530" y="74"/>
                    </a:cubicBezTo>
                    <a:cubicBezTo>
                      <a:pt x="525" y="74"/>
                      <a:pt x="520" y="74"/>
                      <a:pt x="516" y="74"/>
                    </a:cubicBezTo>
                    <a:cubicBezTo>
                      <a:pt x="342" y="74"/>
                      <a:pt x="168" y="96"/>
                      <a:pt x="0" y="142"/>
                    </a:cubicBezTo>
                    <a:lnTo>
                      <a:pt x="28" y="142"/>
                    </a:lnTo>
                    <a:cubicBezTo>
                      <a:pt x="164" y="193"/>
                      <a:pt x="878" y="204"/>
                      <a:pt x="1983" y="215"/>
                    </a:cubicBezTo>
                    <a:lnTo>
                      <a:pt x="6752" y="249"/>
                    </a:lnTo>
                    <a:cubicBezTo>
                      <a:pt x="8616" y="249"/>
                      <a:pt x="10300" y="249"/>
                      <a:pt x="11522" y="193"/>
                    </a:cubicBezTo>
                    <a:cubicBezTo>
                      <a:pt x="12135" y="193"/>
                      <a:pt x="12648" y="148"/>
                      <a:pt x="12969" y="125"/>
                    </a:cubicBezTo>
                    <a:cubicBezTo>
                      <a:pt x="12973" y="125"/>
                      <a:pt x="12977" y="125"/>
                      <a:pt x="12982" y="125"/>
                    </a:cubicBezTo>
                    <a:cubicBezTo>
                      <a:pt x="13155" y="125"/>
                      <a:pt x="13326" y="100"/>
                      <a:pt x="13493" y="52"/>
                    </a:cubicBezTo>
                    <a:cubicBezTo>
                      <a:pt x="13402" y="27"/>
                      <a:pt x="13308" y="15"/>
                      <a:pt x="13214" y="15"/>
                    </a:cubicBezTo>
                    <a:cubicBezTo>
                      <a:pt x="13187" y="15"/>
                      <a:pt x="13160" y="16"/>
                      <a:pt x="13133" y="18"/>
                    </a:cubicBezTo>
                    <a:lnTo>
                      <a:pt x="13133" y="47"/>
                    </a:lnTo>
                    <a:lnTo>
                      <a:pt x="2220"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5"/>
              <p:cNvSpPr/>
              <p:nvPr/>
            </p:nvSpPr>
            <p:spPr>
              <a:xfrm>
                <a:off x="5978982" y="4223257"/>
                <a:ext cx="175946" cy="47697"/>
              </a:xfrm>
              <a:custGeom>
                <a:rect b="b" l="l" r="r" t="t"/>
                <a:pathLst>
                  <a:path extrusionOk="0" h="2629" w="9698">
                    <a:moveTo>
                      <a:pt x="7" y="0"/>
                    </a:moveTo>
                    <a:cubicBezTo>
                      <a:pt x="4" y="0"/>
                      <a:pt x="2" y="1"/>
                      <a:pt x="0" y="3"/>
                    </a:cubicBezTo>
                    <a:cubicBezTo>
                      <a:pt x="63" y="129"/>
                      <a:pt x="147" y="243"/>
                      <a:pt x="248" y="341"/>
                    </a:cubicBezTo>
                    <a:cubicBezTo>
                      <a:pt x="507" y="626"/>
                      <a:pt x="792" y="886"/>
                      <a:pt x="1098" y="1118"/>
                    </a:cubicBezTo>
                    <a:cubicBezTo>
                      <a:pt x="2390" y="2108"/>
                      <a:pt x="3959" y="2628"/>
                      <a:pt x="5551" y="2628"/>
                    </a:cubicBezTo>
                    <a:cubicBezTo>
                      <a:pt x="6184" y="2628"/>
                      <a:pt x="6820" y="2546"/>
                      <a:pt x="7445" y="2379"/>
                    </a:cubicBezTo>
                    <a:lnTo>
                      <a:pt x="7699" y="2312"/>
                    </a:lnTo>
                    <a:cubicBezTo>
                      <a:pt x="7930" y="2239"/>
                      <a:pt x="8144" y="2165"/>
                      <a:pt x="8335" y="2086"/>
                    </a:cubicBezTo>
                    <a:cubicBezTo>
                      <a:pt x="8693" y="1943"/>
                      <a:pt x="9035" y="1766"/>
                      <a:pt x="9360" y="1558"/>
                    </a:cubicBezTo>
                    <a:cubicBezTo>
                      <a:pt x="9586" y="1411"/>
                      <a:pt x="9697" y="1310"/>
                      <a:pt x="9686" y="1293"/>
                    </a:cubicBezTo>
                    <a:cubicBezTo>
                      <a:pt x="9686" y="1293"/>
                      <a:pt x="9685" y="1292"/>
                      <a:pt x="9684" y="1292"/>
                    </a:cubicBezTo>
                    <a:cubicBezTo>
                      <a:pt x="9647" y="1292"/>
                      <a:pt x="9133" y="1588"/>
                      <a:pt x="8261" y="1890"/>
                    </a:cubicBezTo>
                    <a:cubicBezTo>
                      <a:pt x="8078" y="1956"/>
                      <a:pt x="7890" y="2013"/>
                      <a:pt x="7699" y="2058"/>
                    </a:cubicBezTo>
                    <a:lnTo>
                      <a:pt x="7440" y="2126"/>
                    </a:lnTo>
                    <a:cubicBezTo>
                      <a:pt x="6846" y="2266"/>
                      <a:pt x="6239" y="2336"/>
                      <a:pt x="5632" y="2336"/>
                    </a:cubicBezTo>
                    <a:cubicBezTo>
                      <a:pt x="5298" y="2336"/>
                      <a:pt x="4963" y="2315"/>
                      <a:pt x="4630" y="2272"/>
                    </a:cubicBezTo>
                    <a:cubicBezTo>
                      <a:pt x="3405" y="2105"/>
                      <a:pt x="2239" y="1651"/>
                      <a:pt x="1222" y="949"/>
                    </a:cubicBezTo>
                    <a:cubicBezTo>
                      <a:pt x="472" y="436"/>
                      <a:pt x="73" y="0"/>
                      <a:pt x="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p5"/>
              <p:cNvSpPr/>
              <p:nvPr/>
            </p:nvSpPr>
            <p:spPr>
              <a:xfrm>
                <a:off x="6216613" y="4164149"/>
                <a:ext cx="273317" cy="23495"/>
              </a:xfrm>
              <a:custGeom>
                <a:rect b="b" l="l" r="r" t="t"/>
                <a:pathLst>
                  <a:path extrusionOk="0" h="1295" w="15065">
                    <a:moveTo>
                      <a:pt x="199" y="0"/>
                    </a:moveTo>
                    <a:cubicBezTo>
                      <a:pt x="69" y="0"/>
                      <a:pt x="1" y="6"/>
                      <a:pt x="1" y="17"/>
                    </a:cubicBezTo>
                    <a:cubicBezTo>
                      <a:pt x="1" y="86"/>
                      <a:pt x="2343" y="339"/>
                      <a:pt x="5542" y="621"/>
                    </a:cubicBezTo>
                    <a:lnTo>
                      <a:pt x="7513" y="795"/>
                    </a:lnTo>
                    <a:cubicBezTo>
                      <a:pt x="10801" y="1070"/>
                      <a:pt x="13594" y="1262"/>
                      <a:pt x="14620" y="1290"/>
                    </a:cubicBezTo>
                    <a:cubicBezTo>
                      <a:pt x="14659" y="1293"/>
                      <a:pt x="14699" y="1295"/>
                      <a:pt x="14739" y="1295"/>
                    </a:cubicBezTo>
                    <a:cubicBezTo>
                      <a:pt x="14849" y="1295"/>
                      <a:pt x="14957" y="1284"/>
                      <a:pt x="15064" y="1262"/>
                    </a:cubicBezTo>
                    <a:cubicBezTo>
                      <a:pt x="15064" y="1177"/>
                      <a:pt x="11686" y="835"/>
                      <a:pt x="7553" y="485"/>
                    </a:cubicBezTo>
                    <a:lnTo>
                      <a:pt x="5863" y="344"/>
                    </a:lnTo>
                    <a:lnTo>
                      <a:pt x="5632" y="344"/>
                    </a:lnTo>
                    <a:cubicBezTo>
                      <a:pt x="2954" y="134"/>
                      <a:pt x="837" y="0"/>
                      <a:pt x="19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5"/>
              <p:cNvSpPr/>
              <p:nvPr/>
            </p:nvSpPr>
            <p:spPr>
              <a:xfrm>
                <a:off x="6147345" y="3503653"/>
                <a:ext cx="173152" cy="581340"/>
              </a:xfrm>
              <a:custGeom>
                <a:rect b="b" l="l" r="r" t="t"/>
                <a:pathLst>
                  <a:path extrusionOk="0" h="32043" w="9544">
                    <a:moveTo>
                      <a:pt x="5798" y="8839"/>
                    </a:moveTo>
                    <a:cubicBezTo>
                      <a:pt x="5964" y="8839"/>
                      <a:pt x="6130" y="8862"/>
                      <a:pt x="6291" y="8910"/>
                    </a:cubicBezTo>
                    <a:cubicBezTo>
                      <a:pt x="6291" y="8995"/>
                      <a:pt x="5790" y="9085"/>
                      <a:pt x="5193" y="9260"/>
                    </a:cubicBezTo>
                    <a:cubicBezTo>
                      <a:pt x="4685" y="9407"/>
                      <a:pt x="4267" y="9568"/>
                      <a:pt x="4119" y="9568"/>
                    </a:cubicBezTo>
                    <a:cubicBezTo>
                      <a:pt x="4093" y="9568"/>
                      <a:pt x="4075" y="9563"/>
                      <a:pt x="4067" y="9552"/>
                    </a:cubicBezTo>
                    <a:cubicBezTo>
                      <a:pt x="4010" y="9478"/>
                      <a:pt x="4477" y="9158"/>
                      <a:pt x="5114" y="8978"/>
                    </a:cubicBezTo>
                    <a:cubicBezTo>
                      <a:pt x="5332" y="8885"/>
                      <a:pt x="5565" y="8839"/>
                      <a:pt x="5798" y="8839"/>
                    </a:cubicBezTo>
                    <a:close/>
                    <a:moveTo>
                      <a:pt x="5868" y="16953"/>
                    </a:moveTo>
                    <a:cubicBezTo>
                      <a:pt x="6224" y="16953"/>
                      <a:pt x="6480" y="17082"/>
                      <a:pt x="6460" y="17154"/>
                    </a:cubicBezTo>
                    <a:cubicBezTo>
                      <a:pt x="6460" y="17233"/>
                      <a:pt x="6139" y="17222"/>
                      <a:pt x="5785" y="17255"/>
                    </a:cubicBezTo>
                    <a:cubicBezTo>
                      <a:pt x="5575" y="17275"/>
                      <a:pt x="5386" y="17299"/>
                      <a:pt x="5259" y="17299"/>
                    </a:cubicBezTo>
                    <a:cubicBezTo>
                      <a:pt x="5172" y="17299"/>
                      <a:pt x="5115" y="17287"/>
                      <a:pt x="5103" y="17255"/>
                    </a:cubicBezTo>
                    <a:cubicBezTo>
                      <a:pt x="5074" y="17177"/>
                      <a:pt x="5351" y="16985"/>
                      <a:pt x="5762" y="16957"/>
                    </a:cubicBezTo>
                    <a:cubicBezTo>
                      <a:pt x="5798" y="16954"/>
                      <a:pt x="5833" y="16953"/>
                      <a:pt x="5868" y="16953"/>
                    </a:cubicBezTo>
                    <a:close/>
                    <a:moveTo>
                      <a:pt x="5063" y="25717"/>
                    </a:moveTo>
                    <a:cubicBezTo>
                      <a:pt x="5201" y="25717"/>
                      <a:pt x="5339" y="25734"/>
                      <a:pt x="5475" y="25770"/>
                    </a:cubicBezTo>
                    <a:cubicBezTo>
                      <a:pt x="6105" y="25866"/>
                      <a:pt x="6556" y="26129"/>
                      <a:pt x="6522" y="26204"/>
                    </a:cubicBezTo>
                    <a:cubicBezTo>
                      <a:pt x="6515" y="26219"/>
                      <a:pt x="6490" y="26225"/>
                      <a:pt x="6449" y="26225"/>
                    </a:cubicBezTo>
                    <a:cubicBezTo>
                      <a:pt x="6292" y="26225"/>
                      <a:pt x="5901" y="26129"/>
                      <a:pt x="5435" y="26063"/>
                    </a:cubicBezTo>
                    <a:cubicBezTo>
                      <a:pt x="4872" y="25973"/>
                      <a:pt x="4360" y="25967"/>
                      <a:pt x="4349" y="25882"/>
                    </a:cubicBezTo>
                    <a:cubicBezTo>
                      <a:pt x="4572" y="25773"/>
                      <a:pt x="4816" y="25717"/>
                      <a:pt x="5063" y="25717"/>
                    </a:cubicBezTo>
                    <a:close/>
                    <a:moveTo>
                      <a:pt x="6928" y="1"/>
                    </a:moveTo>
                    <a:cubicBezTo>
                      <a:pt x="6088" y="3623"/>
                      <a:pt x="4118" y="7091"/>
                      <a:pt x="1" y="8082"/>
                    </a:cubicBezTo>
                    <a:cubicBezTo>
                      <a:pt x="307" y="9242"/>
                      <a:pt x="1486" y="10254"/>
                      <a:pt x="3209" y="10254"/>
                    </a:cubicBezTo>
                    <a:cubicBezTo>
                      <a:pt x="3385" y="10254"/>
                      <a:pt x="3566" y="10244"/>
                      <a:pt x="3752" y="10222"/>
                    </a:cubicBezTo>
                    <a:lnTo>
                      <a:pt x="3752" y="10222"/>
                    </a:lnTo>
                    <a:cubicBezTo>
                      <a:pt x="3486" y="10753"/>
                      <a:pt x="3308" y="11324"/>
                      <a:pt x="3222" y="11910"/>
                    </a:cubicBezTo>
                    <a:cubicBezTo>
                      <a:pt x="2960" y="13809"/>
                      <a:pt x="3639" y="15718"/>
                      <a:pt x="5041" y="17024"/>
                    </a:cubicBezTo>
                    <a:cubicBezTo>
                      <a:pt x="4103" y="18208"/>
                      <a:pt x="3518" y="19633"/>
                      <a:pt x="3352" y="21135"/>
                    </a:cubicBezTo>
                    <a:cubicBezTo>
                      <a:pt x="3352" y="21225"/>
                      <a:pt x="3352" y="21321"/>
                      <a:pt x="3323" y="21417"/>
                    </a:cubicBezTo>
                    <a:cubicBezTo>
                      <a:pt x="3191" y="23027"/>
                      <a:pt x="3565" y="24636"/>
                      <a:pt x="4394" y="26023"/>
                    </a:cubicBezTo>
                    <a:cubicBezTo>
                      <a:pt x="3521" y="27110"/>
                      <a:pt x="2609" y="28275"/>
                      <a:pt x="2597" y="29627"/>
                    </a:cubicBezTo>
                    <a:cubicBezTo>
                      <a:pt x="2613" y="30276"/>
                      <a:pt x="2882" y="30892"/>
                      <a:pt x="3346" y="31345"/>
                    </a:cubicBezTo>
                    <a:cubicBezTo>
                      <a:pt x="3510" y="31429"/>
                      <a:pt x="3661" y="31534"/>
                      <a:pt x="3797" y="31660"/>
                    </a:cubicBezTo>
                    <a:lnTo>
                      <a:pt x="3960" y="31800"/>
                    </a:lnTo>
                    <a:cubicBezTo>
                      <a:pt x="4157" y="31904"/>
                      <a:pt x="4367" y="31978"/>
                      <a:pt x="4586" y="32020"/>
                    </a:cubicBezTo>
                    <a:cubicBezTo>
                      <a:pt x="4679" y="32035"/>
                      <a:pt x="4773" y="32042"/>
                      <a:pt x="4867" y="32042"/>
                    </a:cubicBezTo>
                    <a:cubicBezTo>
                      <a:pt x="4961" y="32042"/>
                      <a:pt x="5055" y="32035"/>
                      <a:pt x="5148" y="32020"/>
                    </a:cubicBezTo>
                    <a:cubicBezTo>
                      <a:pt x="5228" y="32012"/>
                      <a:pt x="5307" y="32000"/>
                      <a:pt x="5385" y="31980"/>
                    </a:cubicBezTo>
                    <a:cubicBezTo>
                      <a:pt x="5556" y="31934"/>
                      <a:pt x="5720" y="31866"/>
                      <a:pt x="5875" y="31779"/>
                    </a:cubicBezTo>
                    <a:cubicBezTo>
                      <a:pt x="6375" y="31476"/>
                      <a:pt x="6781" y="31039"/>
                      <a:pt x="7046" y="30516"/>
                    </a:cubicBezTo>
                    <a:cubicBezTo>
                      <a:pt x="7800" y="29129"/>
                      <a:pt x="7897" y="27478"/>
                      <a:pt x="7311" y="26012"/>
                    </a:cubicBezTo>
                    <a:cubicBezTo>
                      <a:pt x="8366" y="25156"/>
                      <a:pt x="9096" y="23963"/>
                      <a:pt x="9377" y="22633"/>
                    </a:cubicBezTo>
                    <a:cubicBezTo>
                      <a:pt x="9444" y="22316"/>
                      <a:pt x="9485" y="21994"/>
                      <a:pt x="9501" y="21670"/>
                    </a:cubicBezTo>
                    <a:cubicBezTo>
                      <a:pt x="9503" y="21634"/>
                      <a:pt x="9503" y="21599"/>
                      <a:pt x="9501" y="21564"/>
                    </a:cubicBezTo>
                    <a:lnTo>
                      <a:pt x="9501" y="21299"/>
                    </a:lnTo>
                    <a:cubicBezTo>
                      <a:pt x="9501" y="21107"/>
                      <a:pt x="9501" y="20921"/>
                      <a:pt x="9467" y="20735"/>
                    </a:cubicBezTo>
                    <a:cubicBezTo>
                      <a:pt x="9439" y="20450"/>
                      <a:pt x="9393" y="20166"/>
                      <a:pt x="9326" y="19885"/>
                    </a:cubicBezTo>
                    <a:cubicBezTo>
                      <a:pt x="9055" y="18766"/>
                      <a:pt x="8455" y="17754"/>
                      <a:pt x="7603" y="16980"/>
                    </a:cubicBezTo>
                    <a:cubicBezTo>
                      <a:pt x="8190" y="16459"/>
                      <a:pt x="8660" y="15820"/>
                      <a:pt x="8983" y="15104"/>
                    </a:cubicBezTo>
                    <a:lnTo>
                      <a:pt x="8983" y="15104"/>
                    </a:lnTo>
                    <a:cubicBezTo>
                      <a:pt x="8680" y="15411"/>
                      <a:pt x="8320" y="15655"/>
                      <a:pt x="7924" y="15825"/>
                    </a:cubicBezTo>
                    <a:cubicBezTo>
                      <a:pt x="7614" y="15960"/>
                      <a:pt x="7283" y="16037"/>
                      <a:pt x="6945" y="16056"/>
                    </a:cubicBezTo>
                    <a:cubicBezTo>
                      <a:pt x="6899" y="16060"/>
                      <a:pt x="6853" y="16063"/>
                      <a:pt x="6807" y="16063"/>
                    </a:cubicBezTo>
                    <a:cubicBezTo>
                      <a:pt x="6761" y="16063"/>
                      <a:pt x="6715" y="16060"/>
                      <a:pt x="6669" y="16056"/>
                    </a:cubicBezTo>
                    <a:lnTo>
                      <a:pt x="6573" y="16056"/>
                    </a:lnTo>
                    <a:cubicBezTo>
                      <a:pt x="6573" y="16056"/>
                      <a:pt x="6607" y="16056"/>
                      <a:pt x="6669" y="16023"/>
                    </a:cubicBezTo>
                    <a:cubicBezTo>
                      <a:pt x="6731" y="15989"/>
                      <a:pt x="6815" y="16023"/>
                      <a:pt x="6928" y="15972"/>
                    </a:cubicBezTo>
                    <a:cubicBezTo>
                      <a:pt x="7714" y="15820"/>
                      <a:pt x="8426" y="15406"/>
                      <a:pt x="8943" y="14795"/>
                    </a:cubicBezTo>
                    <a:cubicBezTo>
                      <a:pt x="9076" y="14638"/>
                      <a:pt x="9190" y="14468"/>
                      <a:pt x="9287" y="14288"/>
                    </a:cubicBezTo>
                    <a:cubicBezTo>
                      <a:pt x="9321" y="14164"/>
                      <a:pt x="9360" y="14040"/>
                      <a:pt x="9383" y="13910"/>
                    </a:cubicBezTo>
                    <a:cubicBezTo>
                      <a:pt x="9544" y="13130"/>
                      <a:pt x="9544" y="12326"/>
                      <a:pt x="9383" y="11546"/>
                    </a:cubicBezTo>
                    <a:cubicBezTo>
                      <a:pt x="9195" y="11123"/>
                      <a:pt x="8928" y="10741"/>
                      <a:pt x="8595" y="10420"/>
                    </a:cubicBezTo>
                    <a:cubicBezTo>
                      <a:pt x="8257" y="10137"/>
                      <a:pt x="7890" y="9890"/>
                      <a:pt x="7503" y="9681"/>
                    </a:cubicBezTo>
                    <a:lnTo>
                      <a:pt x="7597" y="9681"/>
                    </a:lnTo>
                    <a:cubicBezTo>
                      <a:pt x="7688" y="9697"/>
                      <a:pt x="7777" y="9721"/>
                      <a:pt x="7862" y="9755"/>
                    </a:cubicBezTo>
                    <a:cubicBezTo>
                      <a:pt x="8182" y="9868"/>
                      <a:pt x="8478" y="10041"/>
                      <a:pt x="8736" y="10262"/>
                    </a:cubicBezTo>
                    <a:cubicBezTo>
                      <a:pt x="8883" y="10386"/>
                      <a:pt x="9019" y="10523"/>
                      <a:pt x="9141" y="10672"/>
                    </a:cubicBezTo>
                    <a:cubicBezTo>
                      <a:pt x="8862" y="9893"/>
                      <a:pt x="8406" y="9188"/>
                      <a:pt x="7812" y="8612"/>
                    </a:cubicBezTo>
                    <a:cubicBezTo>
                      <a:pt x="9032" y="5783"/>
                      <a:pt x="8697" y="2523"/>
                      <a:pt x="692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5"/>
              <p:cNvSpPr/>
              <p:nvPr/>
            </p:nvSpPr>
            <p:spPr>
              <a:xfrm>
                <a:off x="5982066" y="3187575"/>
                <a:ext cx="166838" cy="173079"/>
              </a:xfrm>
              <a:custGeom>
                <a:rect b="b" l="l" r="r" t="t"/>
                <a:pathLst>
                  <a:path extrusionOk="0" h="9540" w="9196">
                    <a:moveTo>
                      <a:pt x="0" y="0"/>
                    </a:moveTo>
                    <a:lnTo>
                      <a:pt x="0" y="304"/>
                    </a:lnTo>
                    <a:cubicBezTo>
                      <a:pt x="40" y="933"/>
                      <a:pt x="138" y="1557"/>
                      <a:pt x="292" y="2168"/>
                    </a:cubicBezTo>
                    <a:cubicBezTo>
                      <a:pt x="502" y="3061"/>
                      <a:pt x="836" y="3920"/>
                      <a:pt x="1283" y="4719"/>
                    </a:cubicBezTo>
                    <a:cubicBezTo>
                      <a:pt x="1543" y="5192"/>
                      <a:pt x="1846" y="5640"/>
                      <a:pt x="2185" y="6060"/>
                    </a:cubicBezTo>
                    <a:cubicBezTo>
                      <a:pt x="2544" y="6513"/>
                      <a:pt x="2946" y="6931"/>
                      <a:pt x="3384" y="7310"/>
                    </a:cubicBezTo>
                    <a:cubicBezTo>
                      <a:pt x="3828" y="7680"/>
                      <a:pt x="4302" y="8011"/>
                      <a:pt x="4804" y="8300"/>
                    </a:cubicBezTo>
                    <a:cubicBezTo>
                      <a:pt x="5273" y="8568"/>
                      <a:pt x="5765" y="8794"/>
                      <a:pt x="6273" y="8977"/>
                    </a:cubicBezTo>
                    <a:cubicBezTo>
                      <a:pt x="7134" y="9287"/>
                      <a:pt x="8034" y="9476"/>
                      <a:pt x="8948" y="9540"/>
                    </a:cubicBezTo>
                    <a:lnTo>
                      <a:pt x="9196" y="9540"/>
                    </a:lnTo>
                    <a:lnTo>
                      <a:pt x="9196" y="7648"/>
                    </a:lnTo>
                    <a:cubicBezTo>
                      <a:pt x="9196" y="7648"/>
                      <a:pt x="1599" y="6983"/>
                      <a:pt x="0" y="0"/>
                    </a:cubicBezTo>
                    <a:close/>
                  </a:path>
                </a:pathLst>
              </a:custGeom>
              <a:solidFill>
                <a:srgbClr val="B788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5"/>
              <p:cNvSpPr/>
              <p:nvPr/>
            </p:nvSpPr>
            <p:spPr>
              <a:xfrm>
                <a:off x="5829724" y="3182459"/>
                <a:ext cx="319489" cy="528400"/>
              </a:xfrm>
              <a:custGeom>
                <a:rect b="b" l="l" r="r" t="t"/>
                <a:pathLst>
                  <a:path extrusionOk="0" h="29125" w="17610">
                    <a:moveTo>
                      <a:pt x="8952" y="7987"/>
                    </a:moveTo>
                    <a:cubicBezTo>
                      <a:pt x="9259" y="7987"/>
                      <a:pt x="9559" y="8077"/>
                      <a:pt x="9816" y="8245"/>
                    </a:cubicBezTo>
                    <a:cubicBezTo>
                      <a:pt x="10024" y="8363"/>
                      <a:pt x="10109" y="8510"/>
                      <a:pt x="10081" y="8582"/>
                    </a:cubicBezTo>
                    <a:cubicBezTo>
                      <a:pt x="10073" y="8593"/>
                      <a:pt x="10058" y="8598"/>
                      <a:pt x="10037" y="8598"/>
                    </a:cubicBezTo>
                    <a:cubicBezTo>
                      <a:pt x="9901" y="8598"/>
                      <a:pt x="9510" y="8391"/>
                      <a:pt x="9007" y="8391"/>
                    </a:cubicBezTo>
                    <a:cubicBezTo>
                      <a:pt x="8962" y="8391"/>
                      <a:pt x="8916" y="8393"/>
                      <a:pt x="8870" y="8397"/>
                    </a:cubicBezTo>
                    <a:cubicBezTo>
                      <a:pt x="8282" y="8443"/>
                      <a:pt x="7856" y="8768"/>
                      <a:pt x="7724" y="8768"/>
                    </a:cubicBezTo>
                    <a:cubicBezTo>
                      <a:pt x="7711" y="8768"/>
                      <a:pt x="7701" y="8765"/>
                      <a:pt x="7694" y="8757"/>
                    </a:cubicBezTo>
                    <a:cubicBezTo>
                      <a:pt x="7615" y="8678"/>
                      <a:pt x="7722" y="8559"/>
                      <a:pt x="7914" y="8386"/>
                    </a:cubicBezTo>
                    <a:cubicBezTo>
                      <a:pt x="8171" y="8155"/>
                      <a:pt x="8497" y="8016"/>
                      <a:pt x="8842" y="7991"/>
                    </a:cubicBezTo>
                    <a:cubicBezTo>
                      <a:pt x="8879" y="7988"/>
                      <a:pt x="8916" y="7987"/>
                      <a:pt x="8952" y="7987"/>
                    </a:cubicBezTo>
                    <a:close/>
                    <a:moveTo>
                      <a:pt x="1752" y="8016"/>
                    </a:moveTo>
                    <a:cubicBezTo>
                      <a:pt x="2048" y="8016"/>
                      <a:pt x="2346" y="8099"/>
                      <a:pt x="2608" y="8268"/>
                    </a:cubicBezTo>
                    <a:cubicBezTo>
                      <a:pt x="2799" y="8443"/>
                      <a:pt x="2884" y="8584"/>
                      <a:pt x="2850" y="8629"/>
                    </a:cubicBezTo>
                    <a:cubicBezTo>
                      <a:pt x="2842" y="8640"/>
                      <a:pt x="2827" y="8644"/>
                      <a:pt x="2807" y="8644"/>
                    </a:cubicBezTo>
                    <a:cubicBezTo>
                      <a:pt x="2671" y="8644"/>
                      <a:pt x="2280" y="8437"/>
                      <a:pt x="1778" y="8437"/>
                    </a:cubicBezTo>
                    <a:cubicBezTo>
                      <a:pt x="1733" y="8437"/>
                      <a:pt x="1686" y="8439"/>
                      <a:pt x="1639" y="8443"/>
                    </a:cubicBezTo>
                    <a:cubicBezTo>
                      <a:pt x="1051" y="8489"/>
                      <a:pt x="625" y="8813"/>
                      <a:pt x="494" y="8813"/>
                    </a:cubicBezTo>
                    <a:cubicBezTo>
                      <a:pt x="480" y="8813"/>
                      <a:pt x="470" y="8810"/>
                      <a:pt x="463" y="8802"/>
                    </a:cubicBezTo>
                    <a:cubicBezTo>
                      <a:pt x="384" y="8725"/>
                      <a:pt x="463" y="8612"/>
                      <a:pt x="682" y="8432"/>
                    </a:cubicBezTo>
                    <a:cubicBezTo>
                      <a:pt x="982" y="8157"/>
                      <a:pt x="1366" y="8016"/>
                      <a:pt x="1752" y="8016"/>
                    </a:cubicBezTo>
                    <a:close/>
                    <a:moveTo>
                      <a:pt x="8684" y="8769"/>
                    </a:moveTo>
                    <a:cubicBezTo>
                      <a:pt x="8764" y="8769"/>
                      <a:pt x="8844" y="8784"/>
                      <a:pt x="8921" y="8816"/>
                    </a:cubicBezTo>
                    <a:cubicBezTo>
                      <a:pt x="9152" y="8912"/>
                      <a:pt x="9302" y="9139"/>
                      <a:pt x="9302" y="9389"/>
                    </a:cubicBezTo>
                    <a:cubicBezTo>
                      <a:pt x="9302" y="9730"/>
                      <a:pt x="9025" y="10007"/>
                      <a:pt x="8684" y="10007"/>
                    </a:cubicBezTo>
                    <a:cubicBezTo>
                      <a:pt x="8434" y="10007"/>
                      <a:pt x="8207" y="9857"/>
                      <a:pt x="8111" y="9626"/>
                    </a:cubicBezTo>
                    <a:cubicBezTo>
                      <a:pt x="8015" y="9394"/>
                      <a:pt x="8068" y="9128"/>
                      <a:pt x="8245" y="8951"/>
                    </a:cubicBezTo>
                    <a:cubicBezTo>
                      <a:pt x="8363" y="8832"/>
                      <a:pt x="8522" y="8769"/>
                      <a:pt x="8684" y="8769"/>
                    </a:cubicBezTo>
                    <a:close/>
                    <a:moveTo>
                      <a:pt x="1666" y="8847"/>
                    </a:moveTo>
                    <a:cubicBezTo>
                      <a:pt x="1746" y="8847"/>
                      <a:pt x="1827" y="8863"/>
                      <a:pt x="1904" y="8895"/>
                    </a:cubicBezTo>
                    <a:cubicBezTo>
                      <a:pt x="2136" y="8991"/>
                      <a:pt x="2286" y="9217"/>
                      <a:pt x="2286" y="9468"/>
                    </a:cubicBezTo>
                    <a:cubicBezTo>
                      <a:pt x="2285" y="9809"/>
                      <a:pt x="2008" y="10085"/>
                      <a:pt x="1668" y="10086"/>
                    </a:cubicBezTo>
                    <a:cubicBezTo>
                      <a:pt x="1417" y="10086"/>
                      <a:pt x="1191" y="9936"/>
                      <a:pt x="1095" y="9704"/>
                    </a:cubicBezTo>
                    <a:cubicBezTo>
                      <a:pt x="999" y="9473"/>
                      <a:pt x="1051" y="9206"/>
                      <a:pt x="1228" y="9028"/>
                    </a:cubicBezTo>
                    <a:cubicBezTo>
                      <a:pt x="1347" y="8910"/>
                      <a:pt x="1505" y="8847"/>
                      <a:pt x="1666" y="8847"/>
                    </a:cubicBezTo>
                    <a:close/>
                    <a:moveTo>
                      <a:pt x="5440" y="8567"/>
                    </a:moveTo>
                    <a:lnTo>
                      <a:pt x="5440" y="8567"/>
                    </a:lnTo>
                    <a:cubicBezTo>
                      <a:pt x="5218" y="9797"/>
                      <a:pt x="4902" y="11010"/>
                      <a:pt x="4494" y="12193"/>
                    </a:cubicBezTo>
                    <a:cubicBezTo>
                      <a:pt x="4342" y="12677"/>
                      <a:pt x="4196" y="13139"/>
                      <a:pt x="4060" y="13584"/>
                    </a:cubicBezTo>
                    <a:cubicBezTo>
                      <a:pt x="3974" y="13758"/>
                      <a:pt x="3942" y="13955"/>
                      <a:pt x="3970" y="14147"/>
                    </a:cubicBezTo>
                    <a:cubicBezTo>
                      <a:pt x="4004" y="14266"/>
                      <a:pt x="4162" y="14288"/>
                      <a:pt x="4331" y="14298"/>
                    </a:cubicBezTo>
                    <a:cubicBezTo>
                      <a:pt x="4345" y="14298"/>
                      <a:pt x="4359" y="14298"/>
                      <a:pt x="4372" y="14298"/>
                    </a:cubicBezTo>
                    <a:cubicBezTo>
                      <a:pt x="4717" y="14298"/>
                      <a:pt x="5061" y="14342"/>
                      <a:pt x="5395" y="14428"/>
                    </a:cubicBezTo>
                    <a:cubicBezTo>
                      <a:pt x="5133" y="14483"/>
                      <a:pt x="4865" y="14511"/>
                      <a:pt x="4596" y="14511"/>
                    </a:cubicBezTo>
                    <a:cubicBezTo>
                      <a:pt x="4506" y="14511"/>
                      <a:pt x="4415" y="14508"/>
                      <a:pt x="4325" y="14501"/>
                    </a:cubicBezTo>
                    <a:cubicBezTo>
                      <a:pt x="4228" y="14498"/>
                      <a:pt x="4131" y="14481"/>
                      <a:pt x="4038" y="14450"/>
                    </a:cubicBezTo>
                    <a:lnTo>
                      <a:pt x="4038" y="14452"/>
                    </a:lnTo>
                    <a:cubicBezTo>
                      <a:pt x="3911" y="14420"/>
                      <a:pt x="3806" y="14330"/>
                      <a:pt x="3756" y="14209"/>
                    </a:cubicBezTo>
                    <a:cubicBezTo>
                      <a:pt x="3697" y="13974"/>
                      <a:pt x="3716" y="13726"/>
                      <a:pt x="3814" y="13505"/>
                    </a:cubicBezTo>
                    <a:cubicBezTo>
                      <a:pt x="3942" y="13060"/>
                      <a:pt x="4077" y="12593"/>
                      <a:pt x="4224" y="12103"/>
                    </a:cubicBezTo>
                    <a:cubicBezTo>
                      <a:pt x="4540" y="10896"/>
                      <a:pt x="4947" y="9713"/>
                      <a:pt x="5440" y="8567"/>
                    </a:cubicBezTo>
                    <a:close/>
                    <a:moveTo>
                      <a:pt x="7664" y="14944"/>
                    </a:moveTo>
                    <a:cubicBezTo>
                      <a:pt x="7674" y="14944"/>
                      <a:pt x="7642" y="14970"/>
                      <a:pt x="7558" y="15031"/>
                    </a:cubicBezTo>
                    <a:lnTo>
                      <a:pt x="7558" y="15031"/>
                    </a:lnTo>
                    <a:cubicBezTo>
                      <a:pt x="7558" y="15031"/>
                      <a:pt x="7558" y="15031"/>
                      <a:pt x="7558" y="15031"/>
                    </a:cubicBezTo>
                    <a:lnTo>
                      <a:pt x="7558" y="15031"/>
                    </a:lnTo>
                    <a:cubicBezTo>
                      <a:pt x="7558" y="15031"/>
                      <a:pt x="7558" y="15031"/>
                      <a:pt x="7558" y="15031"/>
                    </a:cubicBezTo>
                    <a:cubicBezTo>
                      <a:pt x="7558" y="15031"/>
                      <a:pt x="7558" y="15031"/>
                      <a:pt x="7558" y="15031"/>
                    </a:cubicBezTo>
                    <a:lnTo>
                      <a:pt x="7558" y="15031"/>
                    </a:lnTo>
                    <a:cubicBezTo>
                      <a:pt x="7567" y="15040"/>
                      <a:pt x="7953" y="16153"/>
                      <a:pt x="6583" y="16766"/>
                    </a:cubicBezTo>
                    <a:lnTo>
                      <a:pt x="6583" y="16765"/>
                    </a:lnTo>
                    <a:cubicBezTo>
                      <a:pt x="6353" y="16865"/>
                      <a:pt x="6112" y="16913"/>
                      <a:pt x="5873" y="16913"/>
                    </a:cubicBezTo>
                    <a:cubicBezTo>
                      <a:pt x="5308" y="16913"/>
                      <a:pt x="4758" y="16643"/>
                      <a:pt x="4415" y="16157"/>
                    </a:cubicBezTo>
                    <a:cubicBezTo>
                      <a:pt x="5573" y="16157"/>
                      <a:pt x="7595" y="14944"/>
                      <a:pt x="7664" y="14944"/>
                    </a:cubicBezTo>
                    <a:close/>
                    <a:moveTo>
                      <a:pt x="11572" y="20408"/>
                    </a:moveTo>
                    <a:lnTo>
                      <a:pt x="11572" y="20408"/>
                    </a:lnTo>
                    <a:cubicBezTo>
                      <a:pt x="11572" y="20408"/>
                      <a:pt x="10244" y="23842"/>
                      <a:pt x="5736" y="23842"/>
                    </a:cubicBezTo>
                    <a:cubicBezTo>
                      <a:pt x="5641" y="23842"/>
                      <a:pt x="5544" y="23841"/>
                      <a:pt x="5445" y="23838"/>
                    </a:cubicBezTo>
                    <a:lnTo>
                      <a:pt x="5329" y="22660"/>
                    </a:lnTo>
                    <a:lnTo>
                      <a:pt x="5329" y="22660"/>
                    </a:lnTo>
                    <a:cubicBezTo>
                      <a:pt x="7584" y="22535"/>
                      <a:pt x="9755" y="21751"/>
                      <a:pt x="11572" y="20408"/>
                    </a:cubicBezTo>
                    <a:close/>
                    <a:moveTo>
                      <a:pt x="8368" y="1"/>
                    </a:moveTo>
                    <a:lnTo>
                      <a:pt x="8322" y="45"/>
                    </a:lnTo>
                    <a:cubicBezTo>
                      <a:pt x="7877" y="1172"/>
                      <a:pt x="7101" y="3543"/>
                      <a:pt x="7670" y="5452"/>
                    </a:cubicBezTo>
                    <a:lnTo>
                      <a:pt x="765" y="7361"/>
                    </a:lnTo>
                    <a:lnTo>
                      <a:pt x="0" y="8099"/>
                    </a:lnTo>
                    <a:cubicBezTo>
                      <a:pt x="0" y="11365"/>
                      <a:pt x="50" y="15059"/>
                      <a:pt x="214" y="17345"/>
                    </a:cubicBezTo>
                    <a:cubicBezTo>
                      <a:pt x="552" y="22194"/>
                      <a:pt x="5327" y="22660"/>
                      <a:pt x="5327" y="22660"/>
                    </a:cubicBezTo>
                    <a:cubicBezTo>
                      <a:pt x="5328" y="22660"/>
                      <a:pt x="5328" y="22660"/>
                      <a:pt x="5329" y="22660"/>
                    </a:cubicBezTo>
                    <a:lnTo>
                      <a:pt x="5329" y="22660"/>
                    </a:lnTo>
                    <a:cubicBezTo>
                      <a:pt x="5353" y="22983"/>
                      <a:pt x="5714" y="27811"/>
                      <a:pt x="5676" y="29057"/>
                    </a:cubicBezTo>
                    <a:lnTo>
                      <a:pt x="6447" y="29057"/>
                    </a:lnTo>
                    <a:lnTo>
                      <a:pt x="17341" y="29103"/>
                    </a:lnTo>
                    <a:lnTo>
                      <a:pt x="17341" y="29103"/>
                    </a:lnTo>
                    <a:lnTo>
                      <a:pt x="17469" y="25797"/>
                    </a:lnTo>
                    <a:lnTo>
                      <a:pt x="17430" y="25797"/>
                    </a:lnTo>
                    <a:lnTo>
                      <a:pt x="17542" y="14427"/>
                    </a:lnTo>
                    <a:lnTo>
                      <a:pt x="17542" y="14399"/>
                    </a:lnTo>
                    <a:cubicBezTo>
                      <a:pt x="17491" y="13851"/>
                      <a:pt x="17504" y="13300"/>
                      <a:pt x="17582" y="12756"/>
                    </a:cubicBezTo>
                    <a:lnTo>
                      <a:pt x="17610" y="10035"/>
                    </a:lnTo>
                    <a:lnTo>
                      <a:pt x="17356" y="10035"/>
                    </a:lnTo>
                    <a:cubicBezTo>
                      <a:pt x="15244" y="9942"/>
                      <a:pt x="13224" y="9150"/>
                      <a:pt x="11612" y="7783"/>
                    </a:cubicBezTo>
                    <a:cubicBezTo>
                      <a:pt x="11162" y="7391"/>
                      <a:pt x="10749" y="6959"/>
                      <a:pt x="10379" y="6493"/>
                    </a:cubicBezTo>
                    <a:cubicBezTo>
                      <a:pt x="10034" y="6058"/>
                      <a:pt x="9728" y="5593"/>
                      <a:pt x="9466" y="5102"/>
                    </a:cubicBezTo>
                    <a:cubicBezTo>
                      <a:pt x="9017" y="4277"/>
                      <a:pt x="8694" y="3389"/>
                      <a:pt x="8510" y="2467"/>
                    </a:cubicBezTo>
                    <a:cubicBezTo>
                      <a:pt x="8379" y="1848"/>
                      <a:pt x="8321" y="1218"/>
                      <a:pt x="8334" y="586"/>
                    </a:cubicBezTo>
                    <a:cubicBezTo>
                      <a:pt x="8335" y="415"/>
                      <a:pt x="8347" y="243"/>
                      <a:pt x="8368" y="73"/>
                    </a:cubicBezTo>
                    <a:cubicBezTo>
                      <a:pt x="8371" y="59"/>
                      <a:pt x="8371" y="43"/>
                      <a:pt x="8368" y="28"/>
                    </a:cubicBezTo>
                    <a:lnTo>
                      <a:pt x="8368" y="1"/>
                    </a:lnTo>
                    <a:close/>
                    <a:moveTo>
                      <a:pt x="17341" y="29103"/>
                    </a:moveTo>
                    <a:lnTo>
                      <a:pt x="17340" y="29125"/>
                    </a:lnTo>
                    <a:lnTo>
                      <a:pt x="17361" y="29103"/>
                    </a:lnTo>
                    <a:lnTo>
                      <a:pt x="17341" y="29103"/>
                    </a:lnTo>
                    <a:close/>
                  </a:path>
                </a:pathLst>
              </a:custGeom>
              <a:solidFill>
                <a:srgbClr val="B788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p5"/>
              <p:cNvSpPr/>
              <p:nvPr/>
            </p:nvSpPr>
            <p:spPr>
              <a:xfrm>
                <a:off x="5847122" y="3342965"/>
                <a:ext cx="23386" cy="22497"/>
              </a:xfrm>
              <a:custGeom>
                <a:rect b="b" l="l" r="r" t="t"/>
                <a:pathLst>
                  <a:path extrusionOk="0" h="1240" w="1289">
                    <a:moveTo>
                      <a:pt x="669" y="0"/>
                    </a:moveTo>
                    <a:cubicBezTo>
                      <a:pt x="420" y="0"/>
                      <a:pt x="196" y="149"/>
                      <a:pt x="99" y="377"/>
                    </a:cubicBezTo>
                    <a:cubicBezTo>
                      <a:pt x="1" y="608"/>
                      <a:pt x="52" y="875"/>
                      <a:pt x="227" y="1054"/>
                    </a:cubicBezTo>
                    <a:cubicBezTo>
                      <a:pt x="346" y="1175"/>
                      <a:pt x="507" y="1239"/>
                      <a:pt x="670" y="1239"/>
                    </a:cubicBezTo>
                    <a:cubicBezTo>
                      <a:pt x="748" y="1239"/>
                      <a:pt x="826" y="1225"/>
                      <a:pt x="901" y="1194"/>
                    </a:cubicBezTo>
                    <a:cubicBezTo>
                      <a:pt x="1133" y="1100"/>
                      <a:pt x="1286" y="876"/>
                      <a:pt x="1289" y="625"/>
                    </a:cubicBezTo>
                    <a:lnTo>
                      <a:pt x="1289" y="614"/>
                    </a:lnTo>
                    <a:cubicBezTo>
                      <a:pt x="1289" y="275"/>
                      <a:pt x="1014" y="0"/>
                      <a:pt x="675" y="0"/>
                    </a:cubicBezTo>
                    <a:cubicBezTo>
                      <a:pt x="673" y="0"/>
                      <a:pt x="671" y="0"/>
                      <a:pt x="66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5"/>
              <p:cNvSpPr/>
              <p:nvPr/>
            </p:nvSpPr>
            <p:spPr>
              <a:xfrm>
                <a:off x="5837888" y="3327907"/>
                <a:ext cx="45501" cy="13879"/>
              </a:xfrm>
              <a:custGeom>
                <a:rect b="b" l="l" r="r" t="t"/>
                <a:pathLst>
                  <a:path extrusionOk="0" h="765" w="2508">
                    <a:moveTo>
                      <a:pt x="1261" y="1"/>
                    </a:moveTo>
                    <a:cubicBezTo>
                      <a:pt x="1236" y="1"/>
                      <a:pt x="1210" y="2"/>
                      <a:pt x="1184" y="3"/>
                    </a:cubicBezTo>
                    <a:cubicBezTo>
                      <a:pt x="839" y="26"/>
                      <a:pt x="512" y="162"/>
                      <a:pt x="255" y="390"/>
                    </a:cubicBezTo>
                    <a:cubicBezTo>
                      <a:pt x="57" y="571"/>
                      <a:pt x="1" y="728"/>
                      <a:pt x="35" y="762"/>
                    </a:cubicBezTo>
                    <a:cubicBezTo>
                      <a:pt x="36" y="764"/>
                      <a:pt x="39" y="765"/>
                      <a:pt x="42" y="765"/>
                    </a:cubicBezTo>
                    <a:cubicBezTo>
                      <a:pt x="115" y="765"/>
                      <a:pt x="589" y="445"/>
                      <a:pt x="1212" y="403"/>
                    </a:cubicBezTo>
                    <a:cubicBezTo>
                      <a:pt x="1255" y="400"/>
                      <a:pt x="1297" y="398"/>
                      <a:pt x="1339" y="398"/>
                    </a:cubicBezTo>
                    <a:cubicBezTo>
                      <a:pt x="1847" y="398"/>
                      <a:pt x="2230" y="604"/>
                      <a:pt x="2373" y="604"/>
                    </a:cubicBezTo>
                    <a:cubicBezTo>
                      <a:pt x="2395" y="604"/>
                      <a:pt x="2412" y="600"/>
                      <a:pt x="2422" y="589"/>
                    </a:cubicBezTo>
                    <a:cubicBezTo>
                      <a:pt x="2507" y="497"/>
                      <a:pt x="2349" y="424"/>
                      <a:pt x="2135" y="273"/>
                    </a:cubicBezTo>
                    <a:cubicBezTo>
                      <a:pt x="1877" y="95"/>
                      <a:pt x="1573" y="1"/>
                      <a:pt x="126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5"/>
              <p:cNvSpPr/>
              <p:nvPr/>
            </p:nvSpPr>
            <p:spPr>
              <a:xfrm>
                <a:off x="5974737" y="3341641"/>
                <a:ext cx="23368" cy="22497"/>
              </a:xfrm>
              <a:custGeom>
                <a:rect b="b" l="l" r="r" t="t"/>
                <a:pathLst>
                  <a:path extrusionOk="0" h="1240" w="1288">
                    <a:moveTo>
                      <a:pt x="668" y="0"/>
                    </a:moveTo>
                    <a:cubicBezTo>
                      <a:pt x="421" y="0"/>
                      <a:pt x="199" y="146"/>
                      <a:pt x="101" y="372"/>
                    </a:cubicBezTo>
                    <a:cubicBezTo>
                      <a:pt x="1" y="602"/>
                      <a:pt x="48" y="869"/>
                      <a:pt x="222" y="1050"/>
                    </a:cubicBezTo>
                    <a:cubicBezTo>
                      <a:pt x="342" y="1173"/>
                      <a:pt x="503" y="1239"/>
                      <a:pt x="668" y="1239"/>
                    </a:cubicBezTo>
                    <a:cubicBezTo>
                      <a:pt x="744" y="1239"/>
                      <a:pt x="821" y="1225"/>
                      <a:pt x="895" y="1196"/>
                    </a:cubicBezTo>
                    <a:cubicBezTo>
                      <a:pt x="1128" y="1105"/>
                      <a:pt x="1283" y="881"/>
                      <a:pt x="1287" y="631"/>
                    </a:cubicBezTo>
                    <a:lnTo>
                      <a:pt x="1287" y="614"/>
                    </a:lnTo>
                    <a:cubicBezTo>
                      <a:pt x="1287" y="277"/>
                      <a:pt x="1017" y="3"/>
                      <a:pt x="680" y="0"/>
                    </a:cubicBezTo>
                    <a:cubicBezTo>
                      <a:pt x="676" y="0"/>
                      <a:pt x="672" y="0"/>
                      <a:pt x="66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5"/>
              <p:cNvSpPr/>
              <p:nvPr/>
            </p:nvSpPr>
            <p:spPr>
              <a:xfrm>
                <a:off x="5968550" y="3326855"/>
                <a:ext cx="45483" cy="14042"/>
              </a:xfrm>
              <a:custGeom>
                <a:rect b="b" l="l" r="r" t="t"/>
                <a:pathLst>
                  <a:path extrusionOk="0" h="774" w="2507">
                    <a:moveTo>
                      <a:pt x="1291" y="0"/>
                    </a:moveTo>
                    <a:cubicBezTo>
                      <a:pt x="1255" y="0"/>
                      <a:pt x="1220" y="1"/>
                      <a:pt x="1184" y="4"/>
                    </a:cubicBezTo>
                    <a:cubicBezTo>
                      <a:pt x="839" y="29"/>
                      <a:pt x="512" y="168"/>
                      <a:pt x="254" y="399"/>
                    </a:cubicBezTo>
                    <a:cubicBezTo>
                      <a:pt x="62" y="574"/>
                      <a:pt x="1" y="732"/>
                      <a:pt x="35" y="770"/>
                    </a:cubicBezTo>
                    <a:cubicBezTo>
                      <a:pt x="36" y="773"/>
                      <a:pt x="39" y="774"/>
                      <a:pt x="44" y="774"/>
                    </a:cubicBezTo>
                    <a:cubicBezTo>
                      <a:pt x="121" y="774"/>
                      <a:pt x="593" y="453"/>
                      <a:pt x="1212" y="411"/>
                    </a:cubicBezTo>
                    <a:cubicBezTo>
                      <a:pt x="1256" y="408"/>
                      <a:pt x="1299" y="406"/>
                      <a:pt x="1341" y="406"/>
                    </a:cubicBezTo>
                    <a:cubicBezTo>
                      <a:pt x="1848" y="406"/>
                      <a:pt x="2229" y="612"/>
                      <a:pt x="2372" y="612"/>
                    </a:cubicBezTo>
                    <a:cubicBezTo>
                      <a:pt x="2395" y="612"/>
                      <a:pt x="2411" y="607"/>
                      <a:pt x="2422" y="595"/>
                    </a:cubicBezTo>
                    <a:cubicBezTo>
                      <a:pt x="2507" y="506"/>
                      <a:pt x="2372" y="404"/>
                      <a:pt x="2158" y="258"/>
                    </a:cubicBezTo>
                    <a:cubicBezTo>
                      <a:pt x="1899" y="89"/>
                      <a:pt x="1598" y="0"/>
                      <a:pt x="129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5"/>
              <p:cNvSpPr/>
              <p:nvPr/>
            </p:nvSpPr>
            <p:spPr>
              <a:xfrm>
                <a:off x="5896779" y="3337341"/>
                <a:ext cx="31659" cy="106968"/>
              </a:xfrm>
              <a:custGeom>
                <a:rect b="b" l="l" r="r" t="t"/>
                <a:pathLst>
                  <a:path extrusionOk="0" h="5896" w="1745">
                    <a:moveTo>
                      <a:pt x="1744" y="0"/>
                    </a:moveTo>
                    <a:lnTo>
                      <a:pt x="1744" y="0"/>
                    </a:lnTo>
                    <a:cubicBezTo>
                      <a:pt x="1251" y="1147"/>
                      <a:pt x="844" y="2329"/>
                      <a:pt x="528" y="3537"/>
                    </a:cubicBezTo>
                    <a:cubicBezTo>
                      <a:pt x="381" y="4027"/>
                      <a:pt x="246" y="4494"/>
                      <a:pt x="116" y="4939"/>
                    </a:cubicBezTo>
                    <a:cubicBezTo>
                      <a:pt x="20" y="5161"/>
                      <a:pt x="1" y="5409"/>
                      <a:pt x="60" y="5644"/>
                    </a:cubicBezTo>
                    <a:cubicBezTo>
                      <a:pt x="110" y="5764"/>
                      <a:pt x="215" y="5854"/>
                      <a:pt x="342" y="5885"/>
                    </a:cubicBezTo>
                    <a:cubicBezTo>
                      <a:pt x="390" y="5892"/>
                      <a:pt x="438" y="5895"/>
                      <a:pt x="486" y="5895"/>
                    </a:cubicBezTo>
                    <a:cubicBezTo>
                      <a:pt x="534" y="5895"/>
                      <a:pt x="582" y="5892"/>
                      <a:pt x="629" y="5885"/>
                    </a:cubicBezTo>
                    <a:cubicBezTo>
                      <a:pt x="719" y="5892"/>
                      <a:pt x="810" y="5895"/>
                      <a:pt x="900" y="5895"/>
                    </a:cubicBezTo>
                    <a:cubicBezTo>
                      <a:pt x="1169" y="5895"/>
                      <a:pt x="1437" y="5867"/>
                      <a:pt x="1699" y="5812"/>
                    </a:cubicBezTo>
                    <a:cubicBezTo>
                      <a:pt x="1426" y="5756"/>
                      <a:pt x="1147" y="5727"/>
                      <a:pt x="869" y="5727"/>
                    </a:cubicBezTo>
                    <a:cubicBezTo>
                      <a:pt x="791" y="5727"/>
                      <a:pt x="713" y="5729"/>
                      <a:pt x="635" y="5733"/>
                    </a:cubicBezTo>
                    <a:cubicBezTo>
                      <a:pt x="466" y="5733"/>
                      <a:pt x="308" y="5699"/>
                      <a:pt x="274" y="5582"/>
                    </a:cubicBezTo>
                    <a:cubicBezTo>
                      <a:pt x="246" y="5388"/>
                      <a:pt x="278" y="5192"/>
                      <a:pt x="364" y="5018"/>
                    </a:cubicBezTo>
                    <a:cubicBezTo>
                      <a:pt x="500" y="4573"/>
                      <a:pt x="646" y="4112"/>
                      <a:pt x="798" y="3627"/>
                    </a:cubicBezTo>
                    <a:cubicBezTo>
                      <a:pt x="1206" y="2445"/>
                      <a:pt x="1522" y="1232"/>
                      <a:pt x="174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p5"/>
              <p:cNvSpPr/>
              <p:nvPr/>
            </p:nvSpPr>
            <p:spPr>
              <a:xfrm>
                <a:off x="5909841" y="3453326"/>
                <a:ext cx="64478" cy="35958"/>
              </a:xfrm>
              <a:custGeom>
                <a:rect b="b" l="l" r="r" t="t"/>
                <a:pathLst>
                  <a:path extrusionOk="0" h="1982" w="3554">
                    <a:moveTo>
                      <a:pt x="3249" y="1"/>
                    </a:moveTo>
                    <a:cubicBezTo>
                      <a:pt x="3194" y="1"/>
                      <a:pt x="1161" y="1216"/>
                      <a:pt x="0" y="1226"/>
                    </a:cubicBezTo>
                    <a:cubicBezTo>
                      <a:pt x="343" y="1712"/>
                      <a:pt x="892" y="1981"/>
                      <a:pt x="1458" y="1981"/>
                    </a:cubicBezTo>
                    <a:cubicBezTo>
                      <a:pt x="1696" y="1981"/>
                      <a:pt x="1938" y="1933"/>
                      <a:pt x="2169" y="1833"/>
                    </a:cubicBezTo>
                    <a:cubicBezTo>
                      <a:pt x="3554" y="1215"/>
                      <a:pt x="3142" y="83"/>
                      <a:pt x="3142" y="83"/>
                    </a:cubicBezTo>
                    <a:cubicBezTo>
                      <a:pt x="3224" y="26"/>
                      <a:pt x="3257" y="1"/>
                      <a:pt x="324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5"/>
              <p:cNvSpPr/>
              <p:nvPr/>
            </p:nvSpPr>
            <p:spPr>
              <a:xfrm>
                <a:off x="5925970" y="3553527"/>
                <a:ext cx="113300" cy="62610"/>
              </a:xfrm>
              <a:custGeom>
                <a:rect b="b" l="l" r="r" t="t"/>
                <a:pathLst>
                  <a:path extrusionOk="0" h="3451" w="6245">
                    <a:moveTo>
                      <a:pt x="6245" y="0"/>
                    </a:moveTo>
                    <a:lnTo>
                      <a:pt x="6245" y="0"/>
                    </a:lnTo>
                    <a:cubicBezTo>
                      <a:pt x="4429" y="1345"/>
                      <a:pt x="2258" y="2127"/>
                      <a:pt x="0" y="2252"/>
                    </a:cubicBezTo>
                    <a:lnTo>
                      <a:pt x="118" y="3447"/>
                    </a:lnTo>
                    <a:cubicBezTo>
                      <a:pt x="206" y="3449"/>
                      <a:pt x="292" y="3450"/>
                      <a:pt x="378" y="3450"/>
                    </a:cubicBezTo>
                    <a:cubicBezTo>
                      <a:pt x="4910" y="3450"/>
                      <a:pt x="6245" y="0"/>
                      <a:pt x="6245" y="0"/>
                    </a:cubicBezTo>
                    <a:close/>
                  </a:path>
                </a:pathLst>
              </a:custGeom>
              <a:solidFill>
                <a:srgbClr val="A369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5"/>
              <p:cNvSpPr/>
              <p:nvPr/>
            </p:nvSpPr>
            <p:spPr>
              <a:xfrm>
                <a:off x="5781120" y="3066945"/>
                <a:ext cx="505867" cy="583753"/>
              </a:xfrm>
              <a:custGeom>
                <a:rect b="b" l="l" r="r" t="t"/>
                <a:pathLst>
                  <a:path extrusionOk="0" h="32176" w="27883">
                    <a:moveTo>
                      <a:pt x="12469" y="0"/>
                    </a:moveTo>
                    <a:cubicBezTo>
                      <a:pt x="10584" y="0"/>
                      <a:pt x="7977" y="510"/>
                      <a:pt x="4640" y="4143"/>
                    </a:cubicBezTo>
                    <a:cubicBezTo>
                      <a:pt x="0" y="9195"/>
                      <a:pt x="2624" y="14505"/>
                      <a:pt x="2624" y="14505"/>
                    </a:cubicBezTo>
                    <a:lnTo>
                      <a:pt x="3390" y="13767"/>
                    </a:lnTo>
                    <a:lnTo>
                      <a:pt x="10327" y="11847"/>
                    </a:lnTo>
                    <a:cubicBezTo>
                      <a:pt x="9763" y="9938"/>
                      <a:pt x="10536" y="7551"/>
                      <a:pt x="10980" y="6440"/>
                    </a:cubicBezTo>
                    <a:lnTo>
                      <a:pt x="11025" y="6395"/>
                    </a:lnTo>
                    <a:lnTo>
                      <a:pt x="11025" y="6423"/>
                    </a:lnTo>
                    <a:cubicBezTo>
                      <a:pt x="11028" y="6378"/>
                      <a:pt x="11037" y="6335"/>
                      <a:pt x="11053" y="6293"/>
                    </a:cubicBezTo>
                    <a:lnTo>
                      <a:pt x="11053" y="6679"/>
                    </a:lnTo>
                    <a:cubicBezTo>
                      <a:pt x="12653" y="13660"/>
                      <a:pt x="20249" y="14325"/>
                      <a:pt x="20249" y="14325"/>
                    </a:cubicBezTo>
                    <a:lnTo>
                      <a:pt x="20249" y="16218"/>
                    </a:lnTo>
                    <a:cubicBezTo>
                      <a:pt x="20435" y="16228"/>
                      <a:pt x="20621" y="16233"/>
                      <a:pt x="20807" y="16233"/>
                    </a:cubicBezTo>
                    <a:cubicBezTo>
                      <a:pt x="21157" y="16233"/>
                      <a:pt x="21506" y="16215"/>
                      <a:pt x="21853" y="16178"/>
                    </a:cubicBezTo>
                    <a:cubicBezTo>
                      <a:pt x="22073" y="16178"/>
                      <a:pt x="22242" y="16127"/>
                      <a:pt x="22361" y="16116"/>
                    </a:cubicBezTo>
                    <a:cubicBezTo>
                      <a:pt x="22401" y="16112"/>
                      <a:pt x="22434" y="16111"/>
                      <a:pt x="22460" y="16111"/>
                    </a:cubicBezTo>
                    <a:cubicBezTo>
                      <a:pt x="22514" y="16111"/>
                      <a:pt x="22541" y="16116"/>
                      <a:pt x="22541" y="16116"/>
                    </a:cubicBezTo>
                    <a:cubicBezTo>
                      <a:pt x="22488" y="16144"/>
                      <a:pt x="22431" y="16164"/>
                      <a:pt x="22372" y="16178"/>
                    </a:cubicBezTo>
                    <a:cubicBezTo>
                      <a:pt x="22207" y="16224"/>
                      <a:pt x="22039" y="16261"/>
                      <a:pt x="21870" y="16291"/>
                    </a:cubicBezTo>
                    <a:cubicBezTo>
                      <a:pt x="21394" y="16375"/>
                      <a:pt x="20913" y="16417"/>
                      <a:pt x="20430" y="16417"/>
                    </a:cubicBezTo>
                    <a:cubicBezTo>
                      <a:pt x="20368" y="16417"/>
                      <a:pt x="20306" y="16416"/>
                      <a:pt x="20244" y="16415"/>
                    </a:cubicBezTo>
                    <a:lnTo>
                      <a:pt x="20216" y="19133"/>
                    </a:lnTo>
                    <a:cubicBezTo>
                      <a:pt x="20250" y="18959"/>
                      <a:pt x="20295" y="18785"/>
                      <a:pt x="20351" y="18616"/>
                    </a:cubicBezTo>
                    <a:cubicBezTo>
                      <a:pt x="20571" y="17904"/>
                      <a:pt x="21159" y="17367"/>
                      <a:pt x="21889" y="17214"/>
                    </a:cubicBezTo>
                    <a:cubicBezTo>
                      <a:pt x="21932" y="17211"/>
                      <a:pt x="21976" y="17209"/>
                      <a:pt x="22019" y="17209"/>
                    </a:cubicBezTo>
                    <a:cubicBezTo>
                      <a:pt x="22833" y="17209"/>
                      <a:pt x="23544" y="17787"/>
                      <a:pt x="23701" y="18599"/>
                    </a:cubicBezTo>
                    <a:cubicBezTo>
                      <a:pt x="23824" y="19451"/>
                      <a:pt x="23422" y="20292"/>
                      <a:pt x="22682" y="20732"/>
                    </a:cubicBezTo>
                    <a:cubicBezTo>
                      <a:pt x="22280" y="20962"/>
                      <a:pt x="21828" y="21081"/>
                      <a:pt x="21370" y="21081"/>
                    </a:cubicBezTo>
                    <a:cubicBezTo>
                      <a:pt x="21245" y="21081"/>
                      <a:pt x="21119" y="21072"/>
                      <a:pt x="20993" y="21054"/>
                    </a:cubicBezTo>
                    <a:lnTo>
                      <a:pt x="20993" y="21144"/>
                    </a:lnTo>
                    <a:cubicBezTo>
                      <a:pt x="20891" y="21772"/>
                      <a:pt x="21327" y="22360"/>
                      <a:pt x="21958" y="22446"/>
                    </a:cubicBezTo>
                    <a:cubicBezTo>
                      <a:pt x="22009" y="22453"/>
                      <a:pt x="22060" y="22457"/>
                      <a:pt x="22111" y="22457"/>
                    </a:cubicBezTo>
                    <a:cubicBezTo>
                      <a:pt x="22679" y="22457"/>
                      <a:pt x="23171" y="22029"/>
                      <a:pt x="23234" y="21448"/>
                    </a:cubicBezTo>
                    <a:cubicBezTo>
                      <a:pt x="23241" y="21181"/>
                      <a:pt x="23203" y="20914"/>
                      <a:pt x="23122" y="20659"/>
                    </a:cubicBezTo>
                    <a:lnTo>
                      <a:pt x="23122" y="20659"/>
                    </a:lnTo>
                    <a:cubicBezTo>
                      <a:pt x="23122" y="20659"/>
                      <a:pt x="23436" y="20884"/>
                      <a:pt x="23443" y="21459"/>
                    </a:cubicBezTo>
                    <a:cubicBezTo>
                      <a:pt x="23438" y="21799"/>
                      <a:pt x="23298" y="22123"/>
                      <a:pt x="23054" y="22360"/>
                    </a:cubicBezTo>
                    <a:cubicBezTo>
                      <a:pt x="22786" y="22632"/>
                      <a:pt x="22440" y="22762"/>
                      <a:pt x="22097" y="22762"/>
                    </a:cubicBezTo>
                    <a:cubicBezTo>
                      <a:pt x="21632" y="22762"/>
                      <a:pt x="21171" y="22523"/>
                      <a:pt x="20919" y="22072"/>
                    </a:cubicBezTo>
                    <a:cubicBezTo>
                      <a:pt x="20749" y="21778"/>
                      <a:pt x="20703" y="21427"/>
                      <a:pt x="20790" y="21099"/>
                    </a:cubicBezTo>
                    <a:cubicBezTo>
                      <a:pt x="20788" y="21074"/>
                      <a:pt x="20788" y="21049"/>
                      <a:pt x="20790" y="21025"/>
                    </a:cubicBezTo>
                    <a:cubicBezTo>
                      <a:pt x="20598" y="20990"/>
                      <a:pt x="20409" y="20938"/>
                      <a:pt x="20227" y="20867"/>
                    </a:cubicBezTo>
                    <a:lnTo>
                      <a:pt x="20171" y="20806"/>
                    </a:lnTo>
                    <a:lnTo>
                      <a:pt x="20058" y="32175"/>
                    </a:lnTo>
                    <a:lnTo>
                      <a:pt x="20136" y="32175"/>
                    </a:lnTo>
                    <a:cubicBezTo>
                      <a:pt x="24253" y="31184"/>
                      <a:pt x="26195" y="27715"/>
                      <a:pt x="27097" y="24089"/>
                    </a:cubicBezTo>
                    <a:cubicBezTo>
                      <a:pt x="27153" y="23847"/>
                      <a:pt x="27209" y="23604"/>
                      <a:pt x="27260" y="23362"/>
                    </a:cubicBezTo>
                    <a:lnTo>
                      <a:pt x="27260" y="23362"/>
                    </a:lnTo>
                    <a:cubicBezTo>
                      <a:pt x="27226" y="23431"/>
                      <a:pt x="27192" y="23509"/>
                      <a:pt x="27153" y="23576"/>
                    </a:cubicBezTo>
                    <a:cubicBezTo>
                      <a:pt x="26905" y="24063"/>
                      <a:pt x="26615" y="24530"/>
                      <a:pt x="26287" y="24967"/>
                    </a:cubicBezTo>
                    <a:cubicBezTo>
                      <a:pt x="26176" y="25139"/>
                      <a:pt x="26041" y="25292"/>
                      <a:pt x="25886" y="25423"/>
                    </a:cubicBezTo>
                    <a:cubicBezTo>
                      <a:pt x="25841" y="25389"/>
                      <a:pt x="26381" y="24719"/>
                      <a:pt x="26967" y="23486"/>
                    </a:cubicBezTo>
                    <a:cubicBezTo>
                      <a:pt x="27156" y="23090"/>
                      <a:pt x="27322" y="22685"/>
                      <a:pt x="27463" y="22269"/>
                    </a:cubicBezTo>
                    <a:cubicBezTo>
                      <a:pt x="27770" y="20209"/>
                      <a:pt x="27883" y="18124"/>
                      <a:pt x="27800" y="16042"/>
                    </a:cubicBezTo>
                    <a:lnTo>
                      <a:pt x="27800" y="15709"/>
                    </a:lnTo>
                    <a:cubicBezTo>
                      <a:pt x="27596" y="14839"/>
                      <a:pt x="27294" y="13995"/>
                      <a:pt x="26899" y="13193"/>
                    </a:cubicBezTo>
                    <a:cubicBezTo>
                      <a:pt x="26291" y="11966"/>
                      <a:pt x="25745" y="11306"/>
                      <a:pt x="25773" y="11272"/>
                    </a:cubicBezTo>
                    <a:lnTo>
                      <a:pt x="25773" y="11272"/>
                    </a:lnTo>
                    <a:cubicBezTo>
                      <a:pt x="25927" y="11401"/>
                      <a:pt x="26061" y="11551"/>
                      <a:pt x="26172" y="11718"/>
                    </a:cubicBezTo>
                    <a:cubicBezTo>
                      <a:pt x="26509" y="12152"/>
                      <a:pt x="26809" y="12613"/>
                      <a:pt x="27069" y="13097"/>
                    </a:cubicBezTo>
                    <a:cubicBezTo>
                      <a:pt x="27335" y="13594"/>
                      <a:pt x="27562" y="14109"/>
                      <a:pt x="27750" y="14640"/>
                    </a:cubicBezTo>
                    <a:lnTo>
                      <a:pt x="27750" y="14077"/>
                    </a:lnTo>
                    <a:lnTo>
                      <a:pt x="27750" y="13919"/>
                    </a:lnTo>
                    <a:cubicBezTo>
                      <a:pt x="27679" y="13260"/>
                      <a:pt x="27574" y="12603"/>
                      <a:pt x="27435" y="11954"/>
                    </a:cubicBezTo>
                    <a:cubicBezTo>
                      <a:pt x="24761" y="1904"/>
                      <a:pt x="16140" y="78"/>
                      <a:pt x="14372" y="78"/>
                    </a:cubicBezTo>
                    <a:cubicBezTo>
                      <a:pt x="14364" y="78"/>
                      <a:pt x="14356" y="78"/>
                      <a:pt x="14348" y="78"/>
                    </a:cubicBezTo>
                    <a:cubicBezTo>
                      <a:pt x="13831" y="78"/>
                      <a:pt x="13205" y="0"/>
                      <a:pt x="1246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5"/>
              <p:cNvSpPr/>
              <p:nvPr/>
            </p:nvSpPr>
            <p:spPr>
              <a:xfrm>
                <a:off x="6141104" y="4077120"/>
                <a:ext cx="83963" cy="109127"/>
              </a:xfrm>
              <a:custGeom>
                <a:rect b="b" l="l" r="r" t="t"/>
                <a:pathLst>
                  <a:path extrusionOk="0" h="6015" w="4628">
                    <a:moveTo>
                      <a:pt x="4142" y="383"/>
                    </a:moveTo>
                    <a:lnTo>
                      <a:pt x="4142" y="383"/>
                    </a:lnTo>
                    <a:cubicBezTo>
                      <a:pt x="4180" y="423"/>
                      <a:pt x="4223" y="473"/>
                      <a:pt x="4270" y="529"/>
                    </a:cubicBezTo>
                    <a:cubicBezTo>
                      <a:pt x="4264" y="493"/>
                      <a:pt x="4254" y="458"/>
                      <a:pt x="4242" y="424"/>
                    </a:cubicBezTo>
                    <a:cubicBezTo>
                      <a:pt x="4208" y="411"/>
                      <a:pt x="4175" y="398"/>
                      <a:pt x="4142" y="383"/>
                    </a:cubicBezTo>
                    <a:close/>
                    <a:moveTo>
                      <a:pt x="3695" y="1"/>
                    </a:moveTo>
                    <a:cubicBezTo>
                      <a:pt x="3496" y="17"/>
                      <a:pt x="3299" y="47"/>
                      <a:pt x="3104" y="91"/>
                    </a:cubicBezTo>
                    <a:cubicBezTo>
                      <a:pt x="2347" y="272"/>
                      <a:pt x="1657" y="663"/>
                      <a:pt x="1111" y="1217"/>
                    </a:cubicBezTo>
                    <a:cubicBezTo>
                      <a:pt x="391" y="1994"/>
                      <a:pt x="1" y="3022"/>
                      <a:pt x="25" y="4083"/>
                    </a:cubicBezTo>
                    <a:lnTo>
                      <a:pt x="1043" y="3672"/>
                    </a:lnTo>
                    <a:lnTo>
                      <a:pt x="1043" y="3672"/>
                    </a:lnTo>
                    <a:cubicBezTo>
                      <a:pt x="778" y="4210"/>
                      <a:pt x="611" y="4792"/>
                      <a:pt x="549" y="5389"/>
                    </a:cubicBezTo>
                    <a:cubicBezTo>
                      <a:pt x="1126" y="5379"/>
                      <a:pt x="1674" y="5129"/>
                      <a:pt x="2058" y="4696"/>
                    </a:cubicBezTo>
                    <a:lnTo>
                      <a:pt x="2058" y="4696"/>
                    </a:lnTo>
                    <a:lnTo>
                      <a:pt x="1776" y="6014"/>
                    </a:lnTo>
                    <a:cubicBezTo>
                      <a:pt x="3576" y="5138"/>
                      <a:pt x="4627" y="3223"/>
                      <a:pt x="4400" y="1234"/>
                    </a:cubicBezTo>
                    <a:cubicBezTo>
                      <a:pt x="4355" y="1103"/>
                      <a:pt x="4303" y="974"/>
                      <a:pt x="4242" y="850"/>
                    </a:cubicBezTo>
                    <a:cubicBezTo>
                      <a:pt x="4089" y="534"/>
                      <a:pt x="3951" y="354"/>
                      <a:pt x="3975" y="293"/>
                    </a:cubicBezTo>
                    <a:lnTo>
                      <a:pt x="3975" y="293"/>
                    </a:lnTo>
                    <a:cubicBezTo>
                      <a:pt x="4028" y="326"/>
                      <a:pt x="4084" y="356"/>
                      <a:pt x="4142" y="383"/>
                    </a:cubicBezTo>
                    <a:lnTo>
                      <a:pt x="4142" y="383"/>
                    </a:lnTo>
                    <a:cubicBezTo>
                      <a:pt x="4080" y="315"/>
                      <a:pt x="4031" y="273"/>
                      <a:pt x="4001" y="273"/>
                    </a:cubicBezTo>
                    <a:cubicBezTo>
                      <a:pt x="3991" y="273"/>
                      <a:pt x="3983" y="278"/>
                      <a:pt x="3977" y="287"/>
                    </a:cubicBezTo>
                    <a:cubicBezTo>
                      <a:pt x="3976" y="289"/>
                      <a:pt x="3975" y="291"/>
                      <a:pt x="3975" y="293"/>
                    </a:cubicBezTo>
                    <a:lnTo>
                      <a:pt x="3975" y="293"/>
                    </a:lnTo>
                    <a:cubicBezTo>
                      <a:pt x="3966" y="287"/>
                      <a:pt x="3958" y="282"/>
                      <a:pt x="3949" y="277"/>
                    </a:cubicBezTo>
                    <a:cubicBezTo>
                      <a:pt x="3851" y="198"/>
                      <a:pt x="3766" y="105"/>
                      <a:pt x="369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5"/>
              <p:cNvSpPr/>
              <p:nvPr/>
            </p:nvSpPr>
            <p:spPr>
              <a:xfrm>
                <a:off x="6205999" y="4072076"/>
                <a:ext cx="18179" cy="14768"/>
              </a:xfrm>
              <a:custGeom>
                <a:rect b="b" l="l" r="r" t="t"/>
                <a:pathLst>
                  <a:path extrusionOk="0" h="814" w="1002">
                    <a:moveTo>
                      <a:pt x="73" y="0"/>
                    </a:moveTo>
                    <a:cubicBezTo>
                      <a:pt x="62" y="0"/>
                      <a:pt x="50" y="3"/>
                      <a:pt x="39" y="8"/>
                    </a:cubicBezTo>
                    <a:cubicBezTo>
                      <a:pt x="0" y="36"/>
                      <a:pt x="39" y="149"/>
                      <a:pt x="129" y="279"/>
                    </a:cubicBezTo>
                    <a:cubicBezTo>
                      <a:pt x="200" y="382"/>
                      <a:pt x="285" y="476"/>
                      <a:pt x="383" y="555"/>
                    </a:cubicBezTo>
                    <a:cubicBezTo>
                      <a:pt x="473" y="627"/>
                      <a:pt x="571" y="689"/>
                      <a:pt x="676" y="740"/>
                    </a:cubicBezTo>
                    <a:cubicBezTo>
                      <a:pt x="778" y="788"/>
                      <a:pt x="867" y="814"/>
                      <a:pt x="922" y="814"/>
                    </a:cubicBezTo>
                    <a:cubicBezTo>
                      <a:pt x="952" y="814"/>
                      <a:pt x="972" y="806"/>
                      <a:pt x="980" y="790"/>
                    </a:cubicBezTo>
                    <a:cubicBezTo>
                      <a:pt x="1001" y="745"/>
                      <a:pt x="980" y="728"/>
                      <a:pt x="935" y="678"/>
                    </a:cubicBezTo>
                    <a:cubicBezTo>
                      <a:pt x="873" y="603"/>
                      <a:pt x="805" y="533"/>
                      <a:pt x="732" y="469"/>
                    </a:cubicBezTo>
                    <a:lnTo>
                      <a:pt x="568" y="329"/>
                    </a:lnTo>
                    <a:cubicBezTo>
                      <a:pt x="433" y="203"/>
                      <a:pt x="281" y="98"/>
                      <a:pt x="117" y="14"/>
                    </a:cubicBezTo>
                    <a:cubicBezTo>
                      <a:pt x="104" y="5"/>
                      <a:pt x="88" y="0"/>
                      <a:pt x="7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5"/>
              <p:cNvSpPr/>
              <p:nvPr/>
            </p:nvSpPr>
            <p:spPr>
              <a:xfrm>
                <a:off x="6226228" y="3970605"/>
                <a:ext cx="40077" cy="9289"/>
              </a:xfrm>
              <a:custGeom>
                <a:rect b="b" l="l" r="r" t="t"/>
                <a:pathLst>
                  <a:path extrusionOk="0" h="512" w="2209">
                    <a:moveTo>
                      <a:pt x="715" y="1"/>
                    </a:moveTo>
                    <a:cubicBezTo>
                      <a:pt x="469" y="1"/>
                      <a:pt x="224" y="57"/>
                      <a:pt x="1" y="167"/>
                    </a:cubicBezTo>
                    <a:cubicBezTo>
                      <a:pt x="1" y="252"/>
                      <a:pt x="501" y="257"/>
                      <a:pt x="1087" y="346"/>
                    </a:cubicBezTo>
                    <a:cubicBezTo>
                      <a:pt x="1545" y="417"/>
                      <a:pt x="1932" y="512"/>
                      <a:pt x="2094" y="512"/>
                    </a:cubicBezTo>
                    <a:cubicBezTo>
                      <a:pt x="2139" y="512"/>
                      <a:pt x="2167" y="505"/>
                      <a:pt x="2174" y="487"/>
                    </a:cubicBezTo>
                    <a:cubicBezTo>
                      <a:pt x="2208" y="408"/>
                      <a:pt x="1740" y="128"/>
                      <a:pt x="1127" y="54"/>
                    </a:cubicBezTo>
                    <a:cubicBezTo>
                      <a:pt x="991" y="18"/>
                      <a:pt x="853" y="1"/>
                      <a:pt x="71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p5"/>
              <p:cNvSpPr/>
              <p:nvPr/>
            </p:nvSpPr>
            <p:spPr>
              <a:xfrm>
                <a:off x="6239309" y="3811386"/>
                <a:ext cx="25526" cy="6041"/>
              </a:xfrm>
              <a:custGeom>
                <a:rect b="b" l="l" r="r" t="t"/>
                <a:pathLst>
                  <a:path extrusionOk="0" h="333" w="1407">
                    <a:moveTo>
                      <a:pt x="826" y="1"/>
                    </a:moveTo>
                    <a:cubicBezTo>
                      <a:pt x="783" y="1"/>
                      <a:pt x="739" y="2"/>
                      <a:pt x="693" y="6"/>
                    </a:cubicBezTo>
                    <a:cubicBezTo>
                      <a:pt x="281" y="40"/>
                      <a:pt x="0" y="226"/>
                      <a:pt x="34" y="300"/>
                    </a:cubicBezTo>
                    <a:cubicBezTo>
                      <a:pt x="43" y="324"/>
                      <a:pt x="83" y="332"/>
                      <a:pt x="144" y="332"/>
                    </a:cubicBezTo>
                    <a:cubicBezTo>
                      <a:pt x="268" y="332"/>
                      <a:pt x="479" y="300"/>
                      <a:pt x="716" y="300"/>
                    </a:cubicBezTo>
                    <a:cubicBezTo>
                      <a:pt x="1070" y="300"/>
                      <a:pt x="1374" y="300"/>
                      <a:pt x="1391" y="198"/>
                    </a:cubicBezTo>
                    <a:cubicBezTo>
                      <a:pt x="1406" y="108"/>
                      <a:pt x="1167" y="1"/>
                      <a:pt x="82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p5"/>
              <p:cNvSpPr/>
              <p:nvPr/>
            </p:nvSpPr>
            <p:spPr>
              <a:xfrm>
                <a:off x="6220713" y="3663979"/>
                <a:ext cx="40784" cy="12972"/>
              </a:xfrm>
              <a:custGeom>
                <a:rect b="b" l="l" r="r" t="t"/>
                <a:pathLst>
                  <a:path extrusionOk="0" h="715" w="2248">
                    <a:moveTo>
                      <a:pt x="1752" y="1"/>
                    </a:moveTo>
                    <a:cubicBezTo>
                      <a:pt x="1520" y="1"/>
                      <a:pt x="1288" y="47"/>
                      <a:pt x="1070" y="140"/>
                    </a:cubicBezTo>
                    <a:cubicBezTo>
                      <a:pt x="433" y="319"/>
                      <a:pt x="1" y="646"/>
                      <a:pt x="40" y="703"/>
                    </a:cubicBezTo>
                    <a:cubicBezTo>
                      <a:pt x="45" y="711"/>
                      <a:pt x="58" y="714"/>
                      <a:pt x="78" y="714"/>
                    </a:cubicBezTo>
                    <a:cubicBezTo>
                      <a:pt x="207" y="714"/>
                      <a:pt x="632" y="568"/>
                      <a:pt x="1149" y="421"/>
                    </a:cubicBezTo>
                    <a:cubicBezTo>
                      <a:pt x="1746" y="246"/>
                      <a:pt x="2247" y="157"/>
                      <a:pt x="2247" y="73"/>
                    </a:cubicBezTo>
                    <a:cubicBezTo>
                      <a:pt x="2085" y="25"/>
                      <a:pt x="1919" y="1"/>
                      <a:pt x="175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5"/>
              <p:cNvSpPr/>
              <p:nvPr/>
            </p:nvSpPr>
            <p:spPr>
              <a:xfrm>
                <a:off x="5981177" y="3181642"/>
                <a:ext cx="209292" cy="183620"/>
              </a:xfrm>
              <a:custGeom>
                <a:rect b="b" l="l" r="r" t="t"/>
                <a:pathLst>
                  <a:path extrusionOk="0" h="10121" w="11536">
                    <a:moveTo>
                      <a:pt x="77" y="1"/>
                    </a:moveTo>
                    <a:cubicBezTo>
                      <a:pt x="61" y="42"/>
                      <a:pt x="52" y="86"/>
                      <a:pt x="49" y="131"/>
                    </a:cubicBezTo>
                    <a:cubicBezTo>
                      <a:pt x="52" y="145"/>
                      <a:pt x="52" y="161"/>
                      <a:pt x="49" y="175"/>
                    </a:cubicBezTo>
                    <a:cubicBezTo>
                      <a:pt x="29" y="346"/>
                      <a:pt x="18" y="517"/>
                      <a:pt x="15" y="688"/>
                    </a:cubicBezTo>
                    <a:cubicBezTo>
                      <a:pt x="1" y="1320"/>
                      <a:pt x="59" y="1950"/>
                      <a:pt x="190" y="2569"/>
                    </a:cubicBezTo>
                    <a:cubicBezTo>
                      <a:pt x="374" y="3491"/>
                      <a:pt x="697" y="4379"/>
                      <a:pt x="1146" y="5204"/>
                    </a:cubicBezTo>
                    <a:cubicBezTo>
                      <a:pt x="1407" y="5695"/>
                      <a:pt x="1714" y="6160"/>
                      <a:pt x="2059" y="6595"/>
                    </a:cubicBezTo>
                    <a:cubicBezTo>
                      <a:pt x="2430" y="7061"/>
                      <a:pt x="2842" y="7493"/>
                      <a:pt x="3292" y="7885"/>
                    </a:cubicBezTo>
                    <a:cubicBezTo>
                      <a:pt x="3749" y="8270"/>
                      <a:pt x="4241" y="8612"/>
                      <a:pt x="4762" y="8904"/>
                    </a:cubicBezTo>
                    <a:cubicBezTo>
                      <a:pt x="6071" y="9639"/>
                      <a:pt x="7535" y="10056"/>
                      <a:pt x="9036" y="10121"/>
                    </a:cubicBezTo>
                    <a:lnTo>
                      <a:pt x="9290" y="10121"/>
                    </a:lnTo>
                    <a:cubicBezTo>
                      <a:pt x="9818" y="10121"/>
                      <a:pt x="10347" y="10069"/>
                      <a:pt x="10867" y="9967"/>
                    </a:cubicBezTo>
                    <a:cubicBezTo>
                      <a:pt x="11035" y="9939"/>
                      <a:pt x="11202" y="9902"/>
                      <a:pt x="11367" y="9856"/>
                    </a:cubicBezTo>
                    <a:cubicBezTo>
                      <a:pt x="11427" y="9842"/>
                      <a:pt x="11482" y="9822"/>
                      <a:pt x="11536" y="9794"/>
                    </a:cubicBezTo>
                    <a:lnTo>
                      <a:pt x="11356" y="9794"/>
                    </a:lnTo>
                    <a:cubicBezTo>
                      <a:pt x="11243" y="9794"/>
                      <a:pt x="11069" y="9839"/>
                      <a:pt x="10850" y="9856"/>
                    </a:cubicBezTo>
                    <a:cubicBezTo>
                      <a:pt x="10502" y="9892"/>
                      <a:pt x="10153" y="9910"/>
                      <a:pt x="9805" y="9910"/>
                    </a:cubicBezTo>
                    <a:cubicBezTo>
                      <a:pt x="9618" y="9910"/>
                      <a:pt x="9431" y="9905"/>
                      <a:pt x="9245" y="9895"/>
                    </a:cubicBezTo>
                    <a:lnTo>
                      <a:pt x="8997" y="9895"/>
                    </a:lnTo>
                    <a:cubicBezTo>
                      <a:pt x="8083" y="9831"/>
                      <a:pt x="7183" y="9642"/>
                      <a:pt x="6322" y="9331"/>
                    </a:cubicBezTo>
                    <a:cubicBezTo>
                      <a:pt x="5814" y="9147"/>
                      <a:pt x="5322" y="8921"/>
                      <a:pt x="4852" y="8655"/>
                    </a:cubicBezTo>
                    <a:cubicBezTo>
                      <a:pt x="4351" y="8366"/>
                      <a:pt x="3876" y="8035"/>
                      <a:pt x="3433" y="7664"/>
                    </a:cubicBezTo>
                    <a:cubicBezTo>
                      <a:pt x="2995" y="7286"/>
                      <a:pt x="2593" y="6867"/>
                      <a:pt x="2234" y="6414"/>
                    </a:cubicBezTo>
                    <a:cubicBezTo>
                      <a:pt x="1893" y="5995"/>
                      <a:pt x="1592" y="5546"/>
                      <a:pt x="1332" y="5074"/>
                    </a:cubicBezTo>
                    <a:cubicBezTo>
                      <a:pt x="885" y="4273"/>
                      <a:pt x="551" y="3414"/>
                      <a:pt x="341" y="2523"/>
                    </a:cubicBezTo>
                    <a:cubicBezTo>
                      <a:pt x="199" y="1920"/>
                      <a:pt x="110" y="1305"/>
                      <a:pt x="77" y="688"/>
                    </a:cubicBezTo>
                    <a:lnTo>
                      <a:pt x="77"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5"/>
              <p:cNvSpPr/>
              <p:nvPr/>
            </p:nvSpPr>
            <p:spPr>
              <a:xfrm>
                <a:off x="6248888" y="3271048"/>
                <a:ext cx="55008" cy="256753"/>
              </a:xfrm>
              <a:custGeom>
                <a:rect b="b" l="l" r="r" t="t"/>
                <a:pathLst>
                  <a:path extrusionOk="0" h="14152" w="3032">
                    <a:moveTo>
                      <a:pt x="47" y="0"/>
                    </a:moveTo>
                    <a:cubicBezTo>
                      <a:pt x="1" y="34"/>
                      <a:pt x="547" y="693"/>
                      <a:pt x="1173" y="1920"/>
                    </a:cubicBezTo>
                    <a:cubicBezTo>
                      <a:pt x="1568" y="2723"/>
                      <a:pt x="1870" y="3567"/>
                      <a:pt x="2074" y="4437"/>
                    </a:cubicBezTo>
                    <a:cubicBezTo>
                      <a:pt x="2285" y="5295"/>
                      <a:pt x="2395" y="6173"/>
                      <a:pt x="2406" y="7056"/>
                    </a:cubicBezTo>
                    <a:cubicBezTo>
                      <a:pt x="2408" y="8397"/>
                      <a:pt x="2186" y="9730"/>
                      <a:pt x="1746" y="10997"/>
                    </a:cubicBezTo>
                    <a:cubicBezTo>
                      <a:pt x="1605" y="11413"/>
                      <a:pt x="1440" y="11818"/>
                      <a:pt x="1251" y="12213"/>
                    </a:cubicBezTo>
                    <a:cubicBezTo>
                      <a:pt x="688" y="13448"/>
                      <a:pt x="124" y="14117"/>
                      <a:pt x="169" y="14151"/>
                    </a:cubicBezTo>
                    <a:cubicBezTo>
                      <a:pt x="325" y="14020"/>
                      <a:pt x="460" y="13867"/>
                      <a:pt x="569" y="13695"/>
                    </a:cubicBezTo>
                    <a:cubicBezTo>
                      <a:pt x="898" y="13258"/>
                      <a:pt x="1189" y="12792"/>
                      <a:pt x="1437" y="12304"/>
                    </a:cubicBezTo>
                    <a:cubicBezTo>
                      <a:pt x="1477" y="12238"/>
                      <a:pt x="1509" y="12157"/>
                      <a:pt x="1543" y="12091"/>
                    </a:cubicBezTo>
                    <a:cubicBezTo>
                      <a:pt x="2772" y="9609"/>
                      <a:pt x="3032" y="6757"/>
                      <a:pt x="2270" y="4094"/>
                    </a:cubicBezTo>
                    <a:cubicBezTo>
                      <a:pt x="2203" y="3840"/>
                      <a:pt x="2118" y="3599"/>
                      <a:pt x="2039" y="3368"/>
                    </a:cubicBezTo>
                    <a:cubicBezTo>
                      <a:pt x="1852" y="2837"/>
                      <a:pt x="1624" y="2322"/>
                      <a:pt x="1358" y="1825"/>
                    </a:cubicBezTo>
                    <a:cubicBezTo>
                      <a:pt x="1094" y="1340"/>
                      <a:pt x="789" y="878"/>
                      <a:pt x="446" y="445"/>
                    </a:cubicBezTo>
                    <a:cubicBezTo>
                      <a:pt x="335" y="278"/>
                      <a:pt x="200" y="129"/>
                      <a:pt x="4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5"/>
              <p:cNvSpPr/>
              <p:nvPr/>
            </p:nvSpPr>
            <p:spPr>
              <a:xfrm>
                <a:off x="6266559" y="3679182"/>
                <a:ext cx="63408" cy="116148"/>
              </a:xfrm>
              <a:custGeom>
                <a:rect b="b" l="l" r="r" t="t"/>
                <a:pathLst>
                  <a:path extrusionOk="0" h="6402" w="3495">
                    <a:moveTo>
                      <a:pt x="964" y="0"/>
                    </a:moveTo>
                    <a:cubicBezTo>
                      <a:pt x="1353" y="209"/>
                      <a:pt x="1719" y="456"/>
                      <a:pt x="2056" y="739"/>
                    </a:cubicBezTo>
                    <a:cubicBezTo>
                      <a:pt x="2389" y="1059"/>
                      <a:pt x="2658" y="1442"/>
                      <a:pt x="2845" y="1865"/>
                    </a:cubicBezTo>
                    <a:lnTo>
                      <a:pt x="2845" y="1904"/>
                    </a:lnTo>
                    <a:cubicBezTo>
                      <a:pt x="3081" y="2433"/>
                      <a:pt x="3164" y="3019"/>
                      <a:pt x="3087" y="3594"/>
                    </a:cubicBezTo>
                    <a:cubicBezTo>
                      <a:pt x="3045" y="3823"/>
                      <a:pt x="2979" y="4048"/>
                      <a:pt x="2890" y="4263"/>
                    </a:cubicBezTo>
                    <a:cubicBezTo>
                      <a:pt x="2840" y="4386"/>
                      <a:pt x="2782" y="4505"/>
                      <a:pt x="2715" y="4618"/>
                    </a:cubicBezTo>
                    <a:cubicBezTo>
                      <a:pt x="2618" y="4799"/>
                      <a:pt x="2504" y="4968"/>
                      <a:pt x="2371" y="5124"/>
                    </a:cubicBezTo>
                    <a:cubicBezTo>
                      <a:pt x="1854" y="5736"/>
                      <a:pt x="1142" y="6151"/>
                      <a:pt x="356" y="6302"/>
                    </a:cubicBezTo>
                    <a:cubicBezTo>
                      <a:pt x="243" y="6302"/>
                      <a:pt x="153" y="6336"/>
                      <a:pt x="97" y="6353"/>
                    </a:cubicBezTo>
                    <a:cubicBezTo>
                      <a:pt x="40" y="6370"/>
                      <a:pt x="1" y="6353"/>
                      <a:pt x="1" y="6387"/>
                    </a:cubicBezTo>
                    <a:cubicBezTo>
                      <a:pt x="1" y="6398"/>
                      <a:pt x="5" y="6401"/>
                      <a:pt x="12" y="6401"/>
                    </a:cubicBezTo>
                    <a:cubicBezTo>
                      <a:pt x="26" y="6401"/>
                      <a:pt x="55" y="6387"/>
                      <a:pt x="97" y="6387"/>
                    </a:cubicBezTo>
                    <a:cubicBezTo>
                      <a:pt x="142" y="6391"/>
                      <a:pt x="188" y="6393"/>
                      <a:pt x="234" y="6393"/>
                    </a:cubicBezTo>
                    <a:cubicBezTo>
                      <a:pt x="280" y="6393"/>
                      <a:pt x="326" y="6391"/>
                      <a:pt x="373" y="6387"/>
                    </a:cubicBezTo>
                    <a:cubicBezTo>
                      <a:pt x="710" y="6368"/>
                      <a:pt x="1042" y="6290"/>
                      <a:pt x="1352" y="6156"/>
                    </a:cubicBezTo>
                    <a:cubicBezTo>
                      <a:pt x="1748" y="5985"/>
                      <a:pt x="2108" y="5740"/>
                      <a:pt x="2411" y="5434"/>
                    </a:cubicBezTo>
                    <a:cubicBezTo>
                      <a:pt x="2468" y="5384"/>
                      <a:pt x="2523" y="5332"/>
                      <a:pt x="2574" y="5278"/>
                    </a:cubicBezTo>
                    <a:cubicBezTo>
                      <a:pt x="2613" y="5231"/>
                      <a:pt x="2647" y="5182"/>
                      <a:pt x="2681" y="5137"/>
                    </a:cubicBezTo>
                    <a:lnTo>
                      <a:pt x="2714" y="5096"/>
                    </a:lnTo>
                    <a:cubicBezTo>
                      <a:pt x="2885" y="4877"/>
                      <a:pt x="3030" y="4636"/>
                      <a:pt x="3143" y="4381"/>
                    </a:cubicBezTo>
                    <a:cubicBezTo>
                      <a:pt x="3252" y="4133"/>
                      <a:pt x="3330" y="3872"/>
                      <a:pt x="3373" y="3605"/>
                    </a:cubicBezTo>
                    <a:cubicBezTo>
                      <a:pt x="3495" y="2661"/>
                      <a:pt x="3208" y="1711"/>
                      <a:pt x="2586" y="991"/>
                    </a:cubicBezTo>
                    <a:cubicBezTo>
                      <a:pt x="2470" y="843"/>
                      <a:pt x="2340" y="706"/>
                      <a:pt x="2197" y="581"/>
                    </a:cubicBezTo>
                    <a:cubicBezTo>
                      <a:pt x="1940" y="360"/>
                      <a:pt x="1645" y="187"/>
                      <a:pt x="1325" y="74"/>
                    </a:cubicBezTo>
                    <a:cubicBezTo>
                      <a:pt x="1239" y="40"/>
                      <a:pt x="1150" y="16"/>
                      <a:pt x="10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5"/>
              <p:cNvSpPr/>
              <p:nvPr/>
            </p:nvSpPr>
            <p:spPr>
              <a:xfrm>
                <a:off x="6212639" y="4082980"/>
                <a:ext cx="19775" cy="69413"/>
              </a:xfrm>
              <a:custGeom>
                <a:rect b="b" l="l" r="r" t="t"/>
                <a:pathLst>
                  <a:path extrusionOk="0" h="3826" w="1090">
                    <a:moveTo>
                      <a:pt x="42" y="1"/>
                    </a:moveTo>
                    <a:cubicBezTo>
                      <a:pt x="38" y="1"/>
                      <a:pt x="36" y="2"/>
                      <a:pt x="34" y="3"/>
                    </a:cubicBezTo>
                    <a:cubicBezTo>
                      <a:pt x="0" y="37"/>
                      <a:pt x="140" y="217"/>
                      <a:pt x="299" y="567"/>
                    </a:cubicBezTo>
                    <a:cubicBezTo>
                      <a:pt x="360" y="691"/>
                      <a:pt x="412" y="819"/>
                      <a:pt x="457" y="950"/>
                    </a:cubicBezTo>
                    <a:cubicBezTo>
                      <a:pt x="561" y="1257"/>
                      <a:pt x="623" y="1577"/>
                      <a:pt x="643" y="1901"/>
                    </a:cubicBezTo>
                    <a:cubicBezTo>
                      <a:pt x="660" y="2366"/>
                      <a:pt x="583" y="2829"/>
                      <a:pt x="417" y="3264"/>
                    </a:cubicBezTo>
                    <a:cubicBezTo>
                      <a:pt x="349" y="3433"/>
                      <a:pt x="287" y="3568"/>
                      <a:pt x="242" y="3659"/>
                    </a:cubicBezTo>
                    <a:cubicBezTo>
                      <a:pt x="197" y="3750"/>
                      <a:pt x="180" y="3811"/>
                      <a:pt x="197" y="3822"/>
                    </a:cubicBezTo>
                    <a:cubicBezTo>
                      <a:pt x="200" y="3824"/>
                      <a:pt x="205" y="3826"/>
                      <a:pt x="210" y="3826"/>
                    </a:cubicBezTo>
                    <a:cubicBezTo>
                      <a:pt x="233" y="3826"/>
                      <a:pt x="275" y="3803"/>
                      <a:pt x="338" y="3727"/>
                    </a:cubicBezTo>
                    <a:cubicBezTo>
                      <a:pt x="440" y="3613"/>
                      <a:pt x="529" y="3489"/>
                      <a:pt x="603" y="3355"/>
                    </a:cubicBezTo>
                    <a:cubicBezTo>
                      <a:pt x="1090" y="2439"/>
                      <a:pt x="1042" y="1331"/>
                      <a:pt x="479" y="460"/>
                    </a:cubicBezTo>
                    <a:cubicBezTo>
                      <a:pt x="434" y="392"/>
                      <a:pt x="383" y="328"/>
                      <a:pt x="327" y="269"/>
                    </a:cubicBezTo>
                    <a:cubicBezTo>
                      <a:pt x="190" y="75"/>
                      <a:pt x="75" y="1"/>
                      <a:pt x="4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5"/>
              <p:cNvSpPr/>
              <p:nvPr/>
            </p:nvSpPr>
            <p:spPr>
              <a:xfrm>
                <a:off x="6146927" y="3379160"/>
                <a:ext cx="67127" cy="70266"/>
              </a:xfrm>
              <a:custGeom>
                <a:rect b="b" l="l" r="r" t="t"/>
                <a:pathLst>
                  <a:path extrusionOk="0" h="3873" w="3700">
                    <a:moveTo>
                      <a:pt x="2037" y="906"/>
                    </a:moveTo>
                    <a:cubicBezTo>
                      <a:pt x="2214" y="906"/>
                      <a:pt x="2388" y="959"/>
                      <a:pt x="2536" y="1063"/>
                    </a:cubicBezTo>
                    <a:cubicBezTo>
                      <a:pt x="2774" y="1278"/>
                      <a:pt x="2896" y="1594"/>
                      <a:pt x="2862" y="1914"/>
                    </a:cubicBezTo>
                    <a:cubicBezTo>
                      <a:pt x="2854" y="2215"/>
                      <a:pt x="2747" y="2506"/>
                      <a:pt x="2558" y="2741"/>
                    </a:cubicBezTo>
                    <a:cubicBezTo>
                      <a:pt x="2398" y="2935"/>
                      <a:pt x="2170" y="3063"/>
                      <a:pt x="1922" y="3102"/>
                    </a:cubicBezTo>
                    <a:cubicBezTo>
                      <a:pt x="1879" y="3107"/>
                      <a:pt x="1838" y="3109"/>
                      <a:pt x="1800" y="3109"/>
                    </a:cubicBezTo>
                    <a:cubicBezTo>
                      <a:pt x="1454" y="3109"/>
                      <a:pt x="1290" y="2924"/>
                      <a:pt x="1325" y="2899"/>
                    </a:cubicBezTo>
                    <a:cubicBezTo>
                      <a:pt x="1332" y="2894"/>
                      <a:pt x="1343" y="2892"/>
                      <a:pt x="1358" y="2892"/>
                    </a:cubicBezTo>
                    <a:cubicBezTo>
                      <a:pt x="1396" y="2892"/>
                      <a:pt x="1458" y="2902"/>
                      <a:pt x="1543" y="2902"/>
                    </a:cubicBezTo>
                    <a:cubicBezTo>
                      <a:pt x="1633" y="2902"/>
                      <a:pt x="1749" y="2891"/>
                      <a:pt x="1888" y="2848"/>
                    </a:cubicBezTo>
                    <a:cubicBezTo>
                      <a:pt x="2278" y="2700"/>
                      <a:pt x="2531" y="2319"/>
                      <a:pt x="2519" y="1903"/>
                    </a:cubicBezTo>
                    <a:cubicBezTo>
                      <a:pt x="2541" y="1699"/>
                      <a:pt x="2478" y="1494"/>
                      <a:pt x="2344" y="1339"/>
                    </a:cubicBezTo>
                    <a:cubicBezTo>
                      <a:pt x="2228" y="1252"/>
                      <a:pt x="2088" y="1205"/>
                      <a:pt x="1945" y="1205"/>
                    </a:cubicBezTo>
                    <a:cubicBezTo>
                      <a:pt x="1919" y="1205"/>
                      <a:pt x="1892" y="1207"/>
                      <a:pt x="1865" y="1210"/>
                    </a:cubicBezTo>
                    <a:cubicBezTo>
                      <a:pt x="1610" y="1240"/>
                      <a:pt x="1411" y="1306"/>
                      <a:pt x="1335" y="1306"/>
                    </a:cubicBezTo>
                    <a:cubicBezTo>
                      <a:pt x="1314" y="1306"/>
                      <a:pt x="1303" y="1300"/>
                      <a:pt x="1303" y="1288"/>
                    </a:cubicBezTo>
                    <a:cubicBezTo>
                      <a:pt x="1303" y="1232"/>
                      <a:pt x="1381" y="1063"/>
                      <a:pt x="1769" y="939"/>
                    </a:cubicBezTo>
                    <a:lnTo>
                      <a:pt x="1797" y="939"/>
                    </a:lnTo>
                    <a:cubicBezTo>
                      <a:pt x="1876" y="917"/>
                      <a:pt x="1957" y="906"/>
                      <a:pt x="2037" y="906"/>
                    </a:cubicBezTo>
                    <a:close/>
                    <a:moveTo>
                      <a:pt x="1892" y="0"/>
                    </a:moveTo>
                    <a:cubicBezTo>
                      <a:pt x="1849" y="0"/>
                      <a:pt x="1806" y="2"/>
                      <a:pt x="1763" y="5"/>
                    </a:cubicBezTo>
                    <a:cubicBezTo>
                      <a:pt x="1034" y="158"/>
                      <a:pt x="446" y="695"/>
                      <a:pt x="227" y="1407"/>
                    </a:cubicBezTo>
                    <a:cubicBezTo>
                      <a:pt x="171" y="1576"/>
                      <a:pt x="126" y="1750"/>
                      <a:pt x="92" y="1924"/>
                    </a:cubicBezTo>
                    <a:cubicBezTo>
                      <a:pt x="14" y="2470"/>
                      <a:pt x="1" y="3022"/>
                      <a:pt x="52" y="3569"/>
                    </a:cubicBezTo>
                    <a:lnTo>
                      <a:pt x="52" y="3597"/>
                    </a:lnTo>
                    <a:lnTo>
                      <a:pt x="109" y="3659"/>
                    </a:lnTo>
                    <a:cubicBezTo>
                      <a:pt x="291" y="3729"/>
                      <a:pt x="479" y="3782"/>
                      <a:pt x="671" y="3817"/>
                    </a:cubicBezTo>
                    <a:cubicBezTo>
                      <a:pt x="827" y="3363"/>
                      <a:pt x="1114" y="3199"/>
                      <a:pt x="1161" y="3199"/>
                    </a:cubicBezTo>
                    <a:cubicBezTo>
                      <a:pt x="1164" y="3199"/>
                      <a:pt x="1166" y="3200"/>
                      <a:pt x="1167" y="3203"/>
                    </a:cubicBezTo>
                    <a:cubicBezTo>
                      <a:pt x="1047" y="3407"/>
                      <a:pt x="946" y="3622"/>
                      <a:pt x="868" y="3845"/>
                    </a:cubicBezTo>
                    <a:cubicBezTo>
                      <a:pt x="994" y="3863"/>
                      <a:pt x="1120" y="3872"/>
                      <a:pt x="1246" y="3872"/>
                    </a:cubicBezTo>
                    <a:cubicBezTo>
                      <a:pt x="1704" y="3872"/>
                      <a:pt x="2157" y="3753"/>
                      <a:pt x="2559" y="3524"/>
                    </a:cubicBezTo>
                    <a:cubicBezTo>
                      <a:pt x="3298" y="3083"/>
                      <a:pt x="3700" y="2242"/>
                      <a:pt x="3577" y="1390"/>
                    </a:cubicBezTo>
                    <a:cubicBezTo>
                      <a:pt x="3419" y="578"/>
                      <a:pt x="2708" y="0"/>
                      <a:pt x="1892" y="0"/>
                    </a:cubicBezTo>
                    <a:close/>
                  </a:path>
                </a:pathLst>
              </a:custGeom>
              <a:solidFill>
                <a:srgbClr val="B788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5"/>
              <p:cNvSpPr/>
              <p:nvPr/>
            </p:nvSpPr>
            <p:spPr>
              <a:xfrm>
                <a:off x="6168390" y="3395270"/>
                <a:ext cx="30153" cy="40004"/>
              </a:xfrm>
              <a:custGeom>
                <a:rect b="b" l="l" r="r" t="t"/>
                <a:pathLst>
                  <a:path extrusionOk="0" h="2205" w="1662">
                    <a:moveTo>
                      <a:pt x="802" y="1"/>
                    </a:moveTo>
                    <a:cubicBezTo>
                      <a:pt x="722" y="1"/>
                      <a:pt x="642" y="12"/>
                      <a:pt x="563" y="34"/>
                    </a:cubicBezTo>
                    <a:cubicBezTo>
                      <a:pt x="175" y="158"/>
                      <a:pt x="1" y="327"/>
                      <a:pt x="34" y="366"/>
                    </a:cubicBezTo>
                    <a:cubicBezTo>
                      <a:pt x="41" y="375"/>
                      <a:pt x="60" y="379"/>
                      <a:pt x="87" y="379"/>
                    </a:cubicBezTo>
                    <a:cubicBezTo>
                      <a:pt x="181" y="379"/>
                      <a:pt x="379" y="335"/>
                      <a:pt x="631" y="305"/>
                    </a:cubicBezTo>
                    <a:cubicBezTo>
                      <a:pt x="658" y="302"/>
                      <a:pt x="685" y="300"/>
                      <a:pt x="711" y="300"/>
                    </a:cubicBezTo>
                    <a:cubicBezTo>
                      <a:pt x="854" y="300"/>
                      <a:pt x="994" y="347"/>
                      <a:pt x="1110" y="434"/>
                    </a:cubicBezTo>
                    <a:cubicBezTo>
                      <a:pt x="1244" y="589"/>
                      <a:pt x="1307" y="793"/>
                      <a:pt x="1285" y="998"/>
                    </a:cubicBezTo>
                    <a:cubicBezTo>
                      <a:pt x="1297" y="1414"/>
                      <a:pt x="1044" y="1795"/>
                      <a:pt x="654" y="1943"/>
                    </a:cubicBezTo>
                    <a:cubicBezTo>
                      <a:pt x="542" y="1980"/>
                      <a:pt x="442" y="1990"/>
                      <a:pt x="358" y="1990"/>
                    </a:cubicBezTo>
                    <a:cubicBezTo>
                      <a:pt x="267" y="1990"/>
                      <a:pt x="194" y="1979"/>
                      <a:pt x="147" y="1979"/>
                    </a:cubicBezTo>
                    <a:cubicBezTo>
                      <a:pt x="120" y="1979"/>
                      <a:pt x="101" y="1982"/>
                      <a:pt x="91" y="1994"/>
                    </a:cubicBezTo>
                    <a:cubicBezTo>
                      <a:pt x="51" y="2039"/>
                      <a:pt x="216" y="2205"/>
                      <a:pt x="554" y="2205"/>
                    </a:cubicBezTo>
                    <a:cubicBezTo>
                      <a:pt x="596" y="2205"/>
                      <a:pt x="640" y="2202"/>
                      <a:pt x="687" y="2197"/>
                    </a:cubicBezTo>
                    <a:cubicBezTo>
                      <a:pt x="936" y="2158"/>
                      <a:pt x="1163" y="2030"/>
                      <a:pt x="1324" y="1836"/>
                    </a:cubicBezTo>
                    <a:cubicBezTo>
                      <a:pt x="1513" y="1601"/>
                      <a:pt x="1620" y="1310"/>
                      <a:pt x="1628" y="1009"/>
                    </a:cubicBezTo>
                    <a:cubicBezTo>
                      <a:pt x="1662" y="689"/>
                      <a:pt x="1540" y="373"/>
                      <a:pt x="1301" y="158"/>
                    </a:cubicBezTo>
                    <a:cubicBezTo>
                      <a:pt x="1153" y="54"/>
                      <a:pt x="978" y="1"/>
                      <a:pt x="802" y="1"/>
                    </a:cubicBezTo>
                    <a:close/>
                  </a:path>
                </a:pathLst>
              </a:custGeom>
              <a:solidFill>
                <a:srgbClr val="A369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5"/>
              <p:cNvSpPr/>
              <p:nvPr/>
            </p:nvSpPr>
            <p:spPr>
              <a:xfrm>
                <a:off x="6157504" y="3437270"/>
                <a:ext cx="49729" cy="42653"/>
              </a:xfrm>
              <a:custGeom>
                <a:rect b="b" l="l" r="r" t="t"/>
                <a:pathLst>
                  <a:path extrusionOk="0" h="2351" w="2741">
                    <a:moveTo>
                      <a:pt x="590" y="1"/>
                    </a:moveTo>
                    <a:cubicBezTo>
                      <a:pt x="590" y="1"/>
                      <a:pt x="257" y="124"/>
                      <a:pt x="88" y="614"/>
                    </a:cubicBezTo>
                    <a:cubicBezTo>
                      <a:pt x="86" y="639"/>
                      <a:pt x="86" y="663"/>
                      <a:pt x="88" y="687"/>
                    </a:cubicBezTo>
                    <a:cubicBezTo>
                      <a:pt x="1" y="1016"/>
                      <a:pt x="47" y="1366"/>
                      <a:pt x="218" y="1661"/>
                    </a:cubicBezTo>
                    <a:cubicBezTo>
                      <a:pt x="470" y="2112"/>
                      <a:pt x="930" y="2351"/>
                      <a:pt x="1395" y="2351"/>
                    </a:cubicBezTo>
                    <a:cubicBezTo>
                      <a:pt x="1738" y="2351"/>
                      <a:pt x="2085" y="2220"/>
                      <a:pt x="2351" y="1948"/>
                    </a:cubicBezTo>
                    <a:cubicBezTo>
                      <a:pt x="2596" y="1711"/>
                      <a:pt x="2735" y="1387"/>
                      <a:pt x="2740" y="1047"/>
                    </a:cubicBezTo>
                    <a:cubicBezTo>
                      <a:pt x="2740" y="511"/>
                      <a:pt x="2459" y="245"/>
                      <a:pt x="2423" y="245"/>
                    </a:cubicBezTo>
                    <a:cubicBezTo>
                      <a:pt x="2421" y="245"/>
                      <a:pt x="2420" y="246"/>
                      <a:pt x="2420" y="247"/>
                    </a:cubicBezTo>
                    <a:cubicBezTo>
                      <a:pt x="2501" y="502"/>
                      <a:pt x="2540" y="769"/>
                      <a:pt x="2532" y="1036"/>
                    </a:cubicBezTo>
                    <a:cubicBezTo>
                      <a:pt x="2471" y="1619"/>
                      <a:pt x="1979" y="2050"/>
                      <a:pt x="1410" y="2050"/>
                    </a:cubicBezTo>
                    <a:cubicBezTo>
                      <a:pt x="1359" y="2050"/>
                      <a:pt x="1307" y="2046"/>
                      <a:pt x="1256" y="2039"/>
                    </a:cubicBezTo>
                    <a:cubicBezTo>
                      <a:pt x="623" y="1954"/>
                      <a:pt x="187" y="1363"/>
                      <a:pt x="291" y="732"/>
                    </a:cubicBezTo>
                    <a:lnTo>
                      <a:pt x="291" y="642"/>
                    </a:lnTo>
                    <a:cubicBezTo>
                      <a:pt x="369" y="419"/>
                      <a:pt x="468" y="204"/>
                      <a:pt x="59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5"/>
              <p:cNvSpPr/>
              <p:nvPr/>
            </p:nvSpPr>
            <p:spPr>
              <a:xfrm>
                <a:off x="5755158" y="5869526"/>
                <a:ext cx="554036" cy="64134"/>
              </a:xfrm>
              <a:custGeom>
                <a:rect b="b" l="l" r="r" t="t"/>
                <a:pathLst>
                  <a:path extrusionOk="0" h="3535" w="30538">
                    <a:moveTo>
                      <a:pt x="157" y="1"/>
                    </a:moveTo>
                    <a:cubicBezTo>
                      <a:pt x="105" y="1"/>
                      <a:pt x="52" y="4"/>
                      <a:pt x="0" y="10"/>
                    </a:cubicBezTo>
                    <a:cubicBezTo>
                      <a:pt x="101" y="40"/>
                      <a:pt x="204" y="60"/>
                      <a:pt x="310" y="66"/>
                    </a:cubicBezTo>
                    <a:lnTo>
                      <a:pt x="1199" y="167"/>
                    </a:lnTo>
                    <a:lnTo>
                      <a:pt x="1351" y="167"/>
                    </a:lnTo>
                    <a:lnTo>
                      <a:pt x="4482" y="482"/>
                    </a:lnTo>
                    <a:cubicBezTo>
                      <a:pt x="6037" y="691"/>
                      <a:pt x="7939" y="871"/>
                      <a:pt x="10046" y="1096"/>
                    </a:cubicBezTo>
                    <a:cubicBezTo>
                      <a:pt x="11679" y="1271"/>
                      <a:pt x="13424" y="1468"/>
                      <a:pt x="15271" y="1660"/>
                    </a:cubicBezTo>
                    <a:cubicBezTo>
                      <a:pt x="19489" y="2149"/>
                      <a:pt x="23301" y="2633"/>
                      <a:pt x="26060" y="3000"/>
                    </a:cubicBezTo>
                    <a:lnTo>
                      <a:pt x="27080" y="3128"/>
                    </a:lnTo>
                    <a:lnTo>
                      <a:pt x="29332" y="3421"/>
                    </a:lnTo>
                    <a:lnTo>
                      <a:pt x="30223" y="3523"/>
                    </a:lnTo>
                    <a:cubicBezTo>
                      <a:pt x="30275" y="3531"/>
                      <a:pt x="30327" y="3534"/>
                      <a:pt x="30380" y="3534"/>
                    </a:cubicBezTo>
                    <a:cubicBezTo>
                      <a:pt x="30432" y="3534"/>
                      <a:pt x="30485" y="3531"/>
                      <a:pt x="30537" y="3523"/>
                    </a:cubicBezTo>
                    <a:cubicBezTo>
                      <a:pt x="30439" y="3489"/>
                      <a:pt x="30337" y="3465"/>
                      <a:pt x="30234" y="3450"/>
                    </a:cubicBezTo>
                    <a:lnTo>
                      <a:pt x="29349" y="3292"/>
                    </a:lnTo>
                    <a:cubicBezTo>
                      <a:pt x="28787" y="3190"/>
                      <a:pt x="28015" y="3066"/>
                      <a:pt x="27097" y="2926"/>
                    </a:cubicBezTo>
                    <a:lnTo>
                      <a:pt x="26101" y="2774"/>
                    </a:lnTo>
                    <a:lnTo>
                      <a:pt x="25678" y="2712"/>
                    </a:lnTo>
                    <a:cubicBezTo>
                      <a:pt x="23915" y="2453"/>
                      <a:pt x="21769" y="2149"/>
                      <a:pt x="19377" y="1846"/>
                    </a:cubicBezTo>
                    <a:cubicBezTo>
                      <a:pt x="18081" y="1682"/>
                      <a:pt x="16730" y="1513"/>
                      <a:pt x="15328" y="1355"/>
                    </a:cubicBezTo>
                    <a:cubicBezTo>
                      <a:pt x="11104" y="865"/>
                      <a:pt x="7276" y="504"/>
                      <a:pt x="4499" y="280"/>
                    </a:cubicBezTo>
                    <a:cubicBezTo>
                      <a:pt x="3108" y="167"/>
                      <a:pt x="1988" y="88"/>
                      <a:pt x="1210" y="43"/>
                    </a:cubicBezTo>
                    <a:lnTo>
                      <a:pt x="1008" y="43"/>
                    </a:lnTo>
                    <a:lnTo>
                      <a:pt x="315" y="10"/>
                    </a:lnTo>
                    <a:cubicBezTo>
                      <a:pt x="262" y="4"/>
                      <a:pt x="210" y="1"/>
                      <a:pt x="15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5"/>
              <p:cNvSpPr/>
              <p:nvPr/>
            </p:nvSpPr>
            <p:spPr>
              <a:xfrm>
                <a:off x="4477418" y="3066038"/>
                <a:ext cx="1158925" cy="949470"/>
              </a:xfrm>
              <a:custGeom>
                <a:rect b="b" l="l" r="r" t="t"/>
                <a:pathLst>
                  <a:path extrusionOk="0" h="52334" w="63879">
                    <a:moveTo>
                      <a:pt x="26513" y="0"/>
                    </a:moveTo>
                    <a:cubicBezTo>
                      <a:pt x="24223" y="0"/>
                      <a:pt x="18743" y="1388"/>
                      <a:pt x="10118" y="21650"/>
                    </a:cubicBezTo>
                    <a:cubicBezTo>
                      <a:pt x="1" y="45418"/>
                      <a:pt x="4251" y="50934"/>
                      <a:pt x="6442" y="50934"/>
                    </a:cubicBezTo>
                    <a:cubicBezTo>
                      <a:pt x="6464" y="50934"/>
                      <a:pt x="6486" y="50933"/>
                      <a:pt x="6508" y="50932"/>
                    </a:cubicBezTo>
                    <a:cubicBezTo>
                      <a:pt x="8503" y="50829"/>
                      <a:pt x="21030" y="47002"/>
                      <a:pt x="30204" y="47002"/>
                    </a:cubicBezTo>
                    <a:cubicBezTo>
                      <a:pt x="31000" y="47002"/>
                      <a:pt x="31770" y="47030"/>
                      <a:pt x="32507" y="47093"/>
                    </a:cubicBezTo>
                    <a:cubicBezTo>
                      <a:pt x="41731" y="47875"/>
                      <a:pt x="53686" y="52334"/>
                      <a:pt x="53686" y="52334"/>
                    </a:cubicBezTo>
                    <a:lnTo>
                      <a:pt x="63879" y="34951"/>
                    </a:lnTo>
                    <a:cubicBezTo>
                      <a:pt x="63879" y="34951"/>
                      <a:pt x="56215" y="33481"/>
                      <a:pt x="45200" y="23481"/>
                    </a:cubicBezTo>
                    <a:cubicBezTo>
                      <a:pt x="34227" y="13517"/>
                      <a:pt x="28809" y="32"/>
                      <a:pt x="27472" y="32"/>
                    </a:cubicBezTo>
                    <a:cubicBezTo>
                      <a:pt x="27467" y="32"/>
                      <a:pt x="27462" y="32"/>
                      <a:pt x="27457" y="32"/>
                    </a:cubicBezTo>
                    <a:cubicBezTo>
                      <a:pt x="27427" y="34"/>
                      <a:pt x="27396" y="35"/>
                      <a:pt x="27363" y="35"/>
                    </a:cubicBezTo>
                    <a:cubicBezTo>
                      <a:pt x="27160" y="35"/>
                      <a:pt x="26877" y="0"/>
                      <a:pt x="2651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p5"/>
              <p:cNvSpPr/>
              <p:nvPr/>
            </p:nvSpPr>
            <p:spPr>
              <a:xfrm>
                <a:off x="4477418" y="3066038"/>
                <a:ext cx="1158925" cy="949470"/>
              </a:xfrm>
              <a:custGeom>
                <a:rect b="b" l="l" r="r" t="t"/>
                <a:pathLst>
                  <a:path extrusionOk="0" h="52334" w="63879">
                    <a:moveTo>
                      <a:pt x="26513" y="0"/>
                    </a:moveTo>
                    <a:cubicBezTo>
                      <a:pt x="24223" y="0"/>
                      <a:pt x="18743" y="1388"/>
                      <a:pt x="10118" y="21650"/>
                    </a:cubicBezTo>
                    <a:cubicBezTo>
                      <a:pt x="1" y="45418"/>
                      <a:pt x="4251" y="50934"/>
                      <a:pt x="6442" y="50934"/>
                    </a:cubicBezTo>
                    <a:cubicBezTo>
                      <a:pt x="6464" y="50934"/>
                      <a:pt x="6486" y="50933"/>
                      <a:pt x="6508" y="50932"/>
                    </a:cubicBezTo>
                    <a:cubicBezTo>
                      <a:pt x="8503" y="50829"/>
                      <a:pt x="21030" y="47002"/>
                      <a:pt x="30204" y="47002"/>
                    </a:cubicBezTo>
                    <a:cubicBezTo>
                      <a:pt x="31000" y="47002"/>
                      <a:pt x="31770" y="47030"/>
                      <a:pt x="32507" y="47093"/>
                    </a:cubicBezTo>
                    <a:cubicBezTo>
                      <a:pt x="41731" y="47875"/>
                      <a:pt x="53686" y="52334"/>
                      <a:pt x="53686" y="52334"/>
                    </a:cubicBezTo>
                    <a:lnTo>
                      <a:pt x="63879" y="34951"/>
                    </a:lnTo>
                    <a:cubicBezTo>
                      <a:pt x="63879" y="34951"/>
                      <a:pt x="56215" y="33481"/>
                      <a:pt x="45200" y="23481"/>
                    </a:cubicBezTo>
                    <a:cubicBezTo>
                      <a:pt x="34227" y="13517"/>
                      <a:pt x="28809" y="32"/>
                      <a:pt x="27472" y="32"/>
                    </a:cubicBezTo>
                    <a:cubicBezTo>
                      <a:pt x="27467" y="32"/>
                      <a:pt x="27462" y="32"/>
                      <a:pt x="27457" y="32"/>
                    </a:cubicBezTo>
                    <a:cubicBezTo>
                      <a:pt x="27427" y="34"/>
                      <a:pt x="27396" y="35"/>
                      <a:pt x="27363" y="35"/>
                    </a:cubicBezTo>
                    <a:cubicBezTo>
                      <a:pt x="27160" y="35"/>
                      <a:pt x="26877" y="0"/>
                      <a:pt x="2651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p5"/>
              <p:cNvSpPr/>
              <p:nvPr/>
            </p:nvSpPr>
            <p:spPr>
              <a:xfrm>
                <a:off x="5421391" y="3640756"/>
                <a:ext cx="543186" cy="502620"/>
              </a:xfrm>
              <a:custGeom>
                <a:rect b="b" l="l" r="r" t="t"/>
                <a:pathLst>
                  <a:path extrusionOk="0" h="27704" w="29940">
                    <a:moveTo>
                      <a:pt x="8892" y="1"/>
                    </a:moveTo>
                    <a:lnTo>
                      <a:pt x="0" y="21963"/>
                    </a:lnTo>
                    <a:lnTo>
                      <a:pt x="16489" y="27182"/>
                    </a:lnTo>
                    <a:cubicBezTo>
                      <a:pt x="17314" y="27536"/>
                      <a:pt x="18174" y="27704"/>
                      <a:pt x="19021" y="27704"/>
                    </a:cubicBezTo>
                    <a:cubicBezTo>
                      <a:pt x="21412" y="27704"/>
                      <a:pt x="23698" y="26367"/>
                      <a:pt x="24812" y="24090"/>
                    </a:cubicBezTo>
                    <a:lnTo>
                      <a:pt x="25938" y="21838"/>
                    </a:lnTo>
                    <a:lnTo>
                      <a:pt x="28398" y="16827"/>
                    </a:lnTo>
                    <a:cubicBezTo>
                      <a:pt x="29940" y="13639"/>
                      <a:pt x="28626" y="9802"/>
                      <a:pt x="25453" y="8229"/>
                    </a:cubicBezTo>
                    <a:lnTo>
                      <a:pt x="8892"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p5"/>
              <p:cNvSpPr/>
              <p:nvPr/>
            </p:nvSpPr>
            <p:spPr>
              <a:xfrm>
                <a:off x="5241072" y="4034412"/>
                <a:ext cx="528799" cy="495218"/>
              </a:xfrm>
              <a:custGeom>
                <a:rect b="b" l="l" r="r" t="t"/>
                <a:pathLst>
                  <a:path extrusionOk="0" h="27296" w="29147">
                    <a:moveTo>
                      <a:pt x="15835" y="0"/>
                    </a:moveTo>
                    <a:lnTo>
                      <a:pt x="11256" y="5503"/>
                    </a:lnTo>
                    <a:cubicBezTo>
                      <a:pt x="11256" y="5503"/>
                      <a:pt x="13431" y="6256"/>
                      <a:pt x="11673" y="9888"/>
                    </a:cubicBezTo>
                    <a:cubicBezTo>
                      <a:pt x="9916" y="13521"/>
                      <a:pt x="0" y="18132"/>
                      <a:pt x="0" y="18132"/>
                    </a:cubicBezTo>
                    <a:lnTo>
                      <a:pt x="5012" y="27295"/>
                    </a:lnTo>
                    <a:lnTo>
                      <a:pt x="21607" y="12991"/>
                    </a:lnTo>
                    <a:lnTo>
                      <a:pt x="24231" y="13639"/>
                    </a:lnTo>
                    <a:lnTo>
                      <a:pt x="29146" y="3295"/>
                    </a:lnTo>
                    <a:lnTo>
                      <a:pt x="15835"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5"/>
              <p:cNvSpPr/>
              <p:nvPr/>
            </p:nvSpPr>
            <p:spPr>
              <a:xfrm>
                <a:off x="4540627" y="3096264"/>
                <a:ext cx="460584" cy="858068"/>
              </a:xfrm>
              <a:custGeom>
                <a:rect b="b" l="l" r="r" t="t"/>
                <a:pathLst>
                  <a:path extrusionOk="0" h="47296" w="25387">
                    <a:moveTo>
                      <a:pt x="22056" y="0"/>
                    </a:moveTo>
                    <a:cubicBezTo>
                      <a:pt x="18991" y="0"/>
                      <a:pt x="12656" y="9215"/>
                      <a:pt x="7523" y="21482"/>
                    </a:cubicBezTo>
                    <a:cubicBezTo>
                      <a:pt x="2089" y="34491"/>
                      <a:pt x="1" y="46000"/>
                      <a:pt x="2862" y="47195"/>
                    </a:cubicBezTo>
                    <a:cubicBezTo>
                      <a:pt x="3023" y="47262"/>
                      <a:pt x="3197" y="47295"/>
                      <a:pt x="3382" y="47295"/>
                    </a:cubicBezTo>
                    <a:cubicBezTo>
                      <a:pt x="6477" y="47295"/>
                      <a:pt x="12742" y="38079"/>
                      <a:pt x="17874" y="25796"/>
                    </a:cubicBezTo>
                    <a:cubicBezTo>
                      <a:pt x="23314" y="12776"/>
                      <a:pt x="25387" y="1294"/>
                      <a:pt x="22571" y="101"/>
                    </a:cubicBezTo>
                    <a:cubicBezTo>
                      <a:pt x="22411" y="33"/>
                      <a:pt x="22239" y="0"/>
                      <a:pt x="2205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5"/>
              <p:cNvSpPr/>
              <p:nvPr/>
            </p:nvSpPr>
            <p:spPr>
              <a:xfrm>
                <a:off x="5884677" y="3955946"/>
                <a:ext cx="108220" cy="118833"/>
              </a:xfrm>
              <a:custGeom>
                <a:rect b="b" l="l" r="r" t="t"/>
                <a:pathLst>
                  <a:path extrusionOk="0" h="6550" w="5965">
                    <a:moveTo>
                      <a:pt x="2591" y="0"/>
                    </a:moveTo>
                    <a:lnTo>
                      <a:pt x="1" y="5289"/>
                    </a:lnTo>
                    <a:lnTo>
                      <a:pt x="4461" y="6550"/>
                    </a:lnTo>
                    <a:lnTo>
                      <a:pt x="5965" y="1971"/>
                    </a:lnTo>
                    <a:lnTo>
                      <a:pt x="2591"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5"/>
              <p:cNvSpPr/>
              <p:nvPr/>
            </p:nvSpPr>
            <p:spPr>
              <a:xfrm>
                <a:off x="5499821" y="4068829"/>
                <a:ext cx="245123" cy="131497"/>
              </a:xfrm>
              <a:custGeom>
                <a:rect b="b" l="l" r="r" t="t"/>
                <a:pathLst>
                  <a:path extrusionOk="0" h="7248" w="13511">
                    <a:moveTo>
                      <a:pt x="1" y="1"/>
                    </a:moveTo>
                    <a:lnTo>
                      <a:pt x="12108" y="7248"/>
                    </a:lnTo>
                    <a:lnTo>
                      <a:pt x="13510" y="4298"/>
                    </a:lnTo>
                    <a:lnTo>
                      <a:pt x="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p5"/>
              <p:cNvSpPr/>
              <p:nvPr/>
            </p:nvSpPr>
            <p:spPr>
              <a:xfrm>
                <a:off x="5884677" y="3955946"/>
                <a:ext cx="54264" cy="100655"/>
              </a:xfrm>
              <a:custGeom>
                <a:rect b="b" l="l" r="r" t="t"/>
                <a:pathLst>
                  <a:path extrusionOk="0" h="5548" w="2991">
                    <a:moveTo>
                      <a:pt x="2591" y="0"/>
                    </a:moveTo>
                    <a:lnTo>
                      <a:pt x="1" y="5289"/>
                    </a:lnTo>
                    <a:lnTo>
                      <a:pt x="913" y="5547"/>
                    </a:lnTo>
                    <a:lnTo>
                      <a:pt x="2991" y="237"/>
                    </a:lnTo>
                    <a:lnTo>
                      <a:pt x="2591"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p5"/>
              <p:cNvSpPr/>
              <p:nvPr/>
            </p:nvSpPr>
            <p:spPr>
              <a:xfrm>
                <a:off x="5378701" y="3670292"/>
                <a:ext cx="189807" cy="339011"/>
              </a:xfrm>
              <a:custGeom>
                <a:rect b="b" l="l" r="r" t="t"/>
                <a:pathLst>
                  <a:path extrusionOk="0" h="18686" w="10462">
                    <a:moveTo>
                      <a:pt x="9702" y="0"/>
                    </a:moveTo>
                    <a:cubicBezTo>
                      <a:pt x="9702" y="0"/>
                      <a:pt x="133" y="17666"/>
                      <a:pt x="16" y="17666"/>
                    </a:cubicBezTo>
                    <a:cubicBezTo>
                      <a:pt x="16" y="17666"/>
                      <a:pt x="16" y="17666"/>
                      <a:pt x="16" y="17666"/>
                    </a:cubicBezTo>
                    <a:cubicBezTo>
                      <a:pt x="14" y="17666"/>
                      <a:pt x="14" y="17665"/>
                      <a:pt x="13" y="17665"/>
                    </a:cubicBezTo>
                    <a:lnTo>
                      <a:pt x="13" y="17665"/>
                    </a:lnTo>
                    <a:cubicBezTo>
                      <a:pt x="0" y="17665"/>
                      <a:pt x="3040" y="18685"/>
                      <a:pt x="3040" y="18685"/>
                    </a:cubicBezTo>
                    <a:lnTo>
                      <a:pt x="3349" y="18100"/>
                    </a:lnTo>
                    <a:lnTo>
                      <a:pt x="10461" y="344"/>
                    </a:lnTo>
                    <a:lnTo>
                      <a:pt x="9702"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5"/>
              <p:cNvSpPr/>
              <p:nvPr/>
            </p:nvSpPr>
            <p:spPr>
              <a:xfrm>
                <a:off x="5698862" y="3905092"/>
                <a:ext cx="179212" cy="74584"/>
              </a:xfrm>
              <a:custGeom>
                <a:rect b="b" l="l" r="r" t="t"/>
                <a:pathLst>
                  <a:path extrusionOk="0" h="4111" w="9878">
                    <a:moveTo>
                      <a:pt x="115" y="0"/>
                    </a:moveTo>
                    <a:cubicBezTo>
                      <a:pt x="85" y="0"/>
                      <a:pt x="67" y="5"/>
                      <a:pt x="62" y="16"/>
                    </a:cubicBezTo>
                    <a:cubicBezTo>
                      <a:pt x="0" y="157"/>
                      <a:pt x="2140" y="1181"/>
                      <a:pt x="4832" y="2314"/>
                    </a:cubicBezTo>
                    <a:cubicBezTo>
                      <a:pt x="7308" y="3356"/>
                      <a:pt x="9395" y="4111"/>
                      <a:pt x="9760" y="4111"/>
                    </a:cubicBezTo>
                    <a:cubicBezTo>
                      <a:pt x="9792" y="4111"/>
                      <a:pt x="9810" y="4105"/>
                      <a:pt x="9815" y="4094"/>
                    </a:cubicBezTo>
                    <a:cubicBezTo>
                      <a:pt x="9877" y="3947"/>
                      <a:pt x="7749" y="2916"/>
                      <a:pt x="5052" y="1790"/>
                    </a:cubicBezTo>
                    <a:cubicBezTo>
                      <a:pt x="2563" y="751"/>
                      <a:pt x="473" y="0"/>
                      <a:pt x="11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p5"/>
              <p:cNvSpPr/>
              <p:nvPr/>
            </p:nvSpPr>
            <p:spPr>
              <a:xfrm>
                <a:off x="5739610" y="3849468"/>
                <a:ext cx="161650" cy="73296"/>
              </a:xfrm>
              <a:custGeom>
                <a:rect b="b" l="l" r="r" t="t"/>
                <a:pathLst>
                  <a:path extrusionOk="0" h="4040" w="8910">
                    <a:moveTo>
                      <a:pt x="112" y="1"/>
                    </a:moveTo>
                    <a:cubicBezTo>
                      <a:pt x="88" y="1"/>
                      <a:pt x="73" y="5"/>
                      <a:pt x="69" y="14"/>
                    </a:cubicBezTo>
                    <a:cubicBezTo>
                      <a:pt x="1" y="138"/>
                      <a:pt x="1926" y="1156"/>
                      <a:pt x="4349" y="2266"/>
                    </a:cubicBezTo>
                    <a:cubicBezTo>
                      <a:pt x="6582" y="3289"/>
                      <a:pt x="8474" y="4039"/>
                      <a:pt x="8804" y="4039"/>
                    </a:cubicBezTo>
                    <a:cubicBezTo>
                      <a:pt x="8832" y="4039"/>
                      <a:pt x="8849" y="4034"/>
                      <a:pt x="8853" y="4023"/>
                    </a:cubicBezTo>
                    <a:cubicBezTo>
                      <a:pt x="8909" y="3876"/>
                      <a:pt x="6989" y="2880"/>
                      <a:pt x="4573" y="1770"/>
                    </a:cubicBezTo>
                    <a:cubicBezTo>
                      <a:pt x="2328" y="740"/>
                      <a:pt x="424" y="1"/>
                      <a:pt x="11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5"/>
              <p:cNvSpPr/>
              <p:nvPr/>
            </p:nvSpPr>
            <p:spPr>
              <a:xfrm>
                <a:off x="5685146" y="3972383"/>
                <a:ext cx="162684" cy="67309"/>
              </a:xfrm>
              <a:custGeom>
                <a:rect b="b" l="l" r="r" t="t"/>
                <a:pathLst>
                  <a:path extrusionOk="0" h="3710" w="8967">
                    <a:moveTo>
                      <a:pt x="105" y="1"/>
                    </a:moveTo>
                    <a:cubicBezTo>
                      <a:pt x="78" y="1"/>
                      <a:pt x="61" y="6"/>
                      <a:pt x="57" y="18"/>
                    </a:cubicBezTo>
                    <a:cubicBezTo>
                      <a:pt x="1" y="165"/>
                      <a:pt x="1881" y="1212"/>
                      <a:pt x="4332" y="2270"/>
                    </a:cubicBezTo>
                    <a:cubicBezTo>
                      <a:pt x="4945" y="2524"/>
                      <a:pt x="5514" y="2806"/>
                      <a:pt x="6071" y="2980"/>
                    </a:cubicBezTo>
                    <a:cubicBezTo>
                      <a:pt x="6629" y="3154"/>
                      <a:pt x="7130" y="3301"/>
                      <a:pt x="7552" y="3419"/>
                    </a:cubicBezTo>
                    <a:cubicBezTo>
                      <a:pt x="8203" y="3604"/>
                      <a:pt x="8689" y="3710"/>
                      <a:pt x="8871" y="3710"/>
                    </a:cubicBezTo>
                    <a:cubicBezTo>
                      <a:pt x="8922" y="3710"/>
                      <a:pt x="8949" y="3701"/>
                      <a:pt x="8949" y="3684"/>
                    </a:cubicBezTo>
                    <a:cubicBezTo>
                      <a:pt x="8966" y="3611"/>
                      <a:pt x="8477" y="3368"/>
                      <a:pt x="7665" y="3014"/>
                    </a:cubicBezTo>
                    <a:cubicBezTo>
                      <a:pt x="7266" y="2834"/>
                      <a:pt x="6764" y="2631"/>
                      <a:pt x="6251" y="2451"/>
                    </a:cubicBezTo>
                    <a:cubicBezTo>
                      <a:pt x="5738" y="2270"/>
                      <a:pt x="5170" y="1960"/>
                      <a:pt x="4562" y="1708"/>
                    </a:cubicBezTo>
                    <a:cubicBezTo>
                      <a:pt x="2316" y="763"/>
                      <a:pt x="432" y="1"/>
                      <a:pt x="10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p5"/>
              <p:cNvSpPr/>
              <p:nvPr/>
            </p:nvSpPr>
            <p:spPr>
              <a:xfrm>
                <a:off x="4646053" y="3412705"/>
                <a:ext cx="244180" cy="295705"/>
              </a:xfrm>
              <a:custGeom>
                <a:rect b="b" l="l" r="r" t="t"/>
                <a:pathLst>
                  <a:path extrusionOk="0" h="16299" w="13459">
                    <a:moveTo>
                      <a:pt x="10098" y="1"/>
                    </a:moveTo>
                    <a:cubicBezTo>
                      <a:pt x="7911" y="1"/>
                      <a:pt x="5144" y="1129"/>
                      <a:pt x="3351" y="5982"/>
                    </a:cubicBezTo>
                    <a:cubicBezTo>
                      <a:pt x="0" y="15055"/>
                      <a:pt x="6988" y="16299"/>
                      <a:pt x="6988" y="16299"/>
                    </a:cubicBezTo>
                    <a:cubicBezTo>
                      <a:pt x="9862" y="11481"/>
                      <a:pt x="12040" y="6280"/>
                      <a:pt x="13459" y="853"/>
                    </a:cubicBezTo>
                    <a:cubicBezTo>
                      <a:pt x="13459" y="853"/>
                      <a:pt x="11998" y="1"/>
                      <a:pt x="1009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5"/>
              <p:cNvSpPr/>
              <p:nvPr/>
            </p:nvSpPr>
            <p:spPr>
              <a:xfrm>
                <a:off x="4688851" y="3231099"/>
                <a:ext cx="323590" cy="718225"/>
              </a:xfrm>
              <a:custGeom>
                <a:rect b="b" l="l" r="r" t="t"/>
                <a:pathLst>
                  <a:path extrusionOk="0" h="39588" w="17836">
                    <a:moveTo>
                      <a:pt x="17835" y="1"/>
                    </a:moveTo>
                    <a:lnTo>
                      <a:pt x="17835" y="1"/>
                    </a:lnTo>
                    <a:cubicBezTo>
                      <a:pt x="17652" y="543"/>
                      <a:pt x="17517" y="1100"/>
                      <a:pt x="17429" y="1668"/>
                    </a:cubicBezTo>
                    <a:lnTo>
                      <a:pt x="16455" y="6267"/>
                    </a:lnTo>
                    <a:cubicBezTo>
                      <a:pt x="16185" y="7224"/>
                      <a:pt x="15886" y="8267"/>
                      <a:pt x="15572" y="9393"/>
                    </a:cubicBezTo>
                    <a:lnTo>
                      <a:pt x="15081" y="11133"/>
                    </a:lnTo>
                    <a:lnTo>
                      <a:pt x="14828" y="12039"/>
                    </a:lnTo>
                    <a:cubicBezTo>
                      <a:pt x="14732" y="12344"/>
                      <a:pt x="14607" y="12648"/>
                      <a:pt x="14501" y="12951"/>
                    </a:cubicBezTo>
                    <a:cubicBezTo>
                      <a:pt x="14051" y="14184"/>
                      <a:pt x="13578" y="15481"/>
                      <a:pt x="13093" y="16821"/>
                    </a:cubicBezTo>
                    <a:cubicBezTo>
                      <a:pt x="12970" y="17152"/>
                      <a:pt x="12840" y="17490"/>
                      <a:pt x="12722" y="17834"/>
                    </a:cubicBezTo>
                    <a:cubicBezTo>
                      <a:pt x="12604" y="18178"/>
                      <a:pt x="12435" y="18499"/>
                      <a:pt x="12288" y="18836"/>
                    </a:cubicBezTo>
                    <a:cubicBezTo>
                      <a:pt x="11984" y="19507"/>
                      <a:pt x="11676" y="20193"/>
                      <a:pt x="11365" y="20881"/>
                    </a:cubicBezTo>
                    <a:cubicBezTo>
                      <a:pt x="11054" y="21567"/>
                      <a:pt x="10745" y="22249"/>
                      <a:pt x="10446" y="22919"/>
                    </a:cubicBezTo>
                    <a:cubicBezTo>
                      <a:pt x="10289" y="23257"/>
                      <a:pt x="10160" y="23600"/>
                      <a:pt x="9980" y="23916"/>
                    </a:cubicBezTo>
                    <a:lnTo>
                      <a:pt x="9461" y="24862"/>
                    </a:lnTo>
                    <a:lnTo>
                      <a:pt x="7496" y="28478"/>
                    </a:lnTo>
                    <a:cubicBezTo>
                      <a:pt x="7339" y="28764"/>
                      <a:pt x="7192" y="29051"/>
                      <a:pt x="7029" y="29328"/>
                    </a:cubicBezTo>
                    <a:lnTo>
                      <a:pt x="6516" y="30115"/>
                    </a:lnTo>
                    <a:lnTo>
                      <a:pt x="5542" y="31641"/>
                    </a:lnTo>
                    <a:lnTo>
                      <a:pt x="3791" y="34373"/>
                    </a:lnTo>
                    <a:cubicBezTo>
                      <a:pt x="2608" y="35949"/>
                      <a:pt x="1650" y="37239"/>
                      <a:pt x="975" y="38152"/>
                    </a:cubicBezTo>
                    <a:cubicBezTo>
                      <a:pt x="607" y="38599"/>
                      <a:pt x="280" y="39080"/>
                      <a:pt x="1" y="39588"/>
                    </a:cubicBezTo>
                    <a:cubicBezTo>
                      <a:pt x="409" y="39186"/>
                      <a:pt x="785" y="38752"/>
                      <a:pt x="1127" y="38293"/>
                    </a:cubicBezTo>
                    <a:cubicBezTo>
                      <a:pt x="1825" y="37436"/>
                      <a:pt x="2856" y="36186"/>
                      <a:pt x="4078" y="34621"/>
                    </a:cubicBezTo>
                    <a:lnTo>
                      <a:pt x="5904" y="31890"/>
                    </a:lnTo>
                    <a:lnTo>
                      <a:pt x="6916" y="30375"/>
                    </a:lnTo>
                    <a:lnTo>
                      <a:pt x="7445" y="29587"/>
                    </a:lnTo>
                    <a:cubicBezTo>
                      <a:pt x="7614" y="29299"/>
                      <a:pt x="7761" y="29023"/>
                      <a:pt x="7924" y="28736"/>
                    </a:cubicBezTo>
                    <a:lnTo>
                      <a:pt x="9935" y="25115"/>
                    </a:lnTo>
                    <a:lnTo>
                      <a:pt x="10458" y="24164"/>
                    </a:lnTo>
                    <a:cubicBezTo>
                      <a:pt x="10638" y="23843"/>
                      <a:pt x="10773" y="23499"/>
                      <a:pt x="10931" y="23161"/>
                    </a:cubicBezTo>
                    <a:lnTo>
                      <a:pt x="11860" y="21106"/>
                    </a:lnTo>
                    <a:lnTo>
                      <a:pt x="12784" y="19039"/>
                    </a:lnTo>
                    <a:cubicBezTo>
                      <a:pt x="12931" y="18695"/>
                      <a:pt x="13100" y="18369"/>
                      <a:pt x="13223" y="18026"/>
                    </a:cubicBezTo>
                    <a:cubicBezTo>
                      <a:pt x="13347" y="17682"/>
                      <a:pt x="13471" y="17338"/>
                      <a:pt x="13589" y="17001"/>
                    </a:cubicBezTo>
                    <a:cubicBezTo>
                      <a:pt x="14068" y="15650"/>
                      <a:pt x="14535" y="14342"/>
                      <a:pt x="14974" y="13098"/>
                    </a:cubicBezTo>
                    <a:cubicBezTo>
                      <a:pt x="15081" y="12789"/>
                      <a:pt x="15205" y="12484"/>
                      <a:pt x="15290" y="12174"/>
                    </a:cubicBezTo>
                    <a:cubicBezTo>
                      <a:pt x="15374" y="11864"/>
                      <a:pt x="15459" y="11560"/>
                      <a:pt x="15538" y="11257"/>
                    </a:cubicBezTo>
                    <a:cubicBezTo>
                      <a:pt x="15696" y="10654"/>
                      <a:pt x="15852" y="10062"/>
                      <a:pt x="15999" y="9500"/>
                    </a:cubicBezTo>
                    <a:cubicBezTo>
                      <a:pt x="16298" y="8368"/>
                      <a:pt x="16574" y="7309"/>
                      <a:pt x="16827" y="6341"/>
                    </a:cubicBezTo>
                    <a:cubicBezTo>
                      <a:pt x="17194" y="4382"/>
                      <a:pt x="17446" y="2816"/>
                      <a:pt x="17627" y="1689"/>
                    </a:cubicBezTo>
                    <a:cubicBezTo>
                      <a:pt x="17743" y="1133"/>
                      <a:pt x="17813" y="568"/>
                      <a:pt x="1783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p5"/>
              <p:cNvSpPr/>
              <p:nvPr/>
            </p:nvSpPr>
            <p:spPr>
              <a:xfrm>
                <a:off x="5330769" y="4164059"/>
                <a:ext cx="1119918" cy="445997"/>
              </a:xfrm>
              <a:custGeom>
                <a:rect b="b" l="l" r="r" t="t"/>
                <a:pathLst>
                  <a:path extrusionOk="0" h="24583" w="61729">
                    <a:moveTo>
                      <a:pt x="48980" y="0"/>
                    </a:moveTo>
                    <a:cubicBezTo>
                      <a:pt x="48980" y="0"/>
                      <a:pt x="42481" y="12034"/>
                      <a:pt x="40736" y="12220"/>
                    </a:cubicBezTo>
                    <a:cubicBezTo>
                      <a:pt x="39452" y="12353"/>
                      <a:pt x="38155" y="12413"/>
                      <a:pt x="36864" y="12413"/>
                    </a:cubicBezTo>
                    <a:cubicBezTo>
                      <a:pt x="28463" y="12413"/>
                      <a:pt x="20286" y="9890"/>
                      <a:pt x="17146" y="8802"/>
                    </a:cubicBezTo>
                    <a:cubicBezTo>
                      <a:pt x="16781" y="8379"/>
                      <a:pt x="16358" y="7878"/>
                      <a:pt x="15891" y="7264"/>
                    </a:cubicBezTo>
                    <a:cubicBezTo>
                      <a:pt x="15492" y="6729"/>
                      <a:pt x="15183" y="6132"/>
                      <a:pt x="14979" y="5496"/>
                    </a:cubicBezTo>
                    <a:cubicBezTo>
                      <a:pt x="14696" y="4710"/>
                      <a:pt x="14520" y="3890"/>
                      <a:pt x="14455" y="3058"/>
                    </a:cubicBezTo>
                    <a:cubicBezTo>
                      <a:pt x="14498" y="2733"/>
                      <a:pt x="14323" y="2417"/>
                      <a:pt x="14025" y="2279"/>
                    </a:cubicBezTo>
                    <a:cubicBezTo>
                      <a:pt x="13925" y="2233"/>
                      <a:pt x="13819" y="2211"/>
                      <a:pt x="13713" y="2211"/>
                    </a:cubicBezTo>
                    <a:cubicBezTo>
                      <a:pt x="13504" y="2211"/>
                      <a:pt x="13300" y="2298"/>
                      <a:pt x="13154" y="2460"/>
                    </a:cubicBezTo>
                    <a:cubicBezTo>
                      <a:pt x="12738" y="3024"/>
                      <a:pt x="12637" y="5142"/>
                      <a:pt x="13594" y="7411"/>
                    </a:cubicBezTo>
                    <a:cubicBezTo>
                      <a:pt x="13945" y="8244"/>
                      <a:pt x="13714" y="8532"/>
                      <a:pt x="13219" y="8532"/>
                    </a:cubicBezTo>
                    <a:cubicBezTo>
                      <a:pt x="12364" y="8532"/>
                      <a:pt x="10723" y="7672"/>
                      <a:pt x="9939" y="7276"/>
                    </a:cubicBezTo>
                    <a:cubicBezTo>
                      <a:pt x="8780" y="6692"/>
                      <a:pt x="5262" y="5125"/>
                      <a:pt x="4410" y="5125"/>
                    </a:cubicBezTo>
                    <a:cubicBezTo>
                      <a:pt x="4352" y="5125"/>
                      <a:pt x="4306" y="5132"/>
                      <a:pt x="4275" y="5148"/>
                    </a:cubicBezTo>
                    <a:cubicBezTo>
                      <a:pt x="3553" y="5496"/>
                      <a:pt x="3779" y="6353"/>
                      <a:pt x="5035" y="6949"/>
                    </a:cubicBezTo>
                    <a:cubicBezTo>
                      <a:pt x="6290" y="7546"/>
                      <a:pt x="9923" y="9597"/>
                      <a:pt x="9540" y="10255"/>
                    </a:cubicBezTo>
                    <a:cubicBezTo>
                      <a:pt x="9505" y="10315"/>
                      <a:pt x="9421" y="10342"/>
                      <a:pt x="9298" y="10342"/>
                    </a:cubicBezTo>
                    <a:cubicBezTo>
                      <a:pt x="8068" y="10342"/>
                      <a:pt x="2912" y="7637"/>
                      <a:pt x="2912" y="7637"/>
                    </a:cubicBezTo>
                    <a:cubicBezTo>
                      <a:pt x="2912" y="7637"/>
                      <a:pt x="2290" y="7169"/>
                      <a:pt x="1766" y="7169"/>
                    </a:cubicBezTo>
                    <a:cubicBezTo>
                      <a:pt x="1553" y="7169"/>
                      <a:pt x="1356" y="7246"/>
                      <a:pt x="1223" y="7462"/>
                    </a:cubicBezTo>
                    <a:cubicBezTo>
                      <a:pt x="428" y="8808"/>
                      <a:pt x="7354" y="11775"/>
                      <a:pt x="8019" y="12040"/>
                    </a:cubicBezTo>
                    <a:cubicBezTo>
                      <a:pt x="8421" y="12202"/>
                      <a:pt x="8195" y="12774"/>
                      <a:pt x="7810" y="12774"/>
                    </a:cubicBezTo>
                    <a:cubicBezTo>
                      <a:pt x="7753" y="12774"/>
                      <a:pt x="7693" y="12762"/>
                      <a:pt x="7630" y="12733"/>
                    </a:cubicBezTo>
                    <a:cubicBezTo>
                      <a:pt x="7231" y="12552"/>
                      <a:pt x="3273" y="10346"/>
                      <a:pt x="1445" y="10346"/>
                    </a:cubicBezTo>
                    <a:cubicBezTo>
                      <a:pt x="1058" y="10346"/>
                      <a:pt x="767" y="10445"/>
                      <a:pt x="625" y="10683"/>
                    </a:cubicBezTo>
                    <a:cubicBezTo>
                      <a:pt x="1" y="11731"/>
                      <a:pt x="6301" y="13183"/>
                      <a:pt x="7119" y="14512"/>
                    </a:cubicBezTo>
                    <a:cubicBezTo>
                      <a:pt x="7275" y="14767"/>
                      <a:pt x="7200" y="14865"/>
                      <a:pt x="6973" y="14865"/>
                    </a:cubicBezTo>
                    <a:cubicBezTo>
                      <a:pt x="6199" y="14865"/>
                      <a:pt x="3656" y="13722"/>
                      <a:pt x="2465" y="13722"/>
                    </a:cubicBezTo>
                    <a:cubicBezTo>
                      <a:pt x="2181" y="13722"/>
                      <a:pt x="1974" y="13787"/>
                      <a:pt x="1886" y="13948"/>
                    </a:cubicBezTo>
                    <a:cubicBezTo>
                      <a:pt x="1679" y="14332"/>
                      <a:pt x="1578" y="14647"/>
                      <a:pt x="4967" y="15863"/>
                    </a:cubicBezTo>
                    <a:cubicBezTo>
                      <a:pt x="7447" y="16636"/>
                      <a:pt x="9968" y="17267"/>
                      <a:pt x="12519" y="17756"/>
                    </a:cubicBezTo>
                    <a:lnTo>
                      <a:pt x="12519" y="17790"/>
                    </a:lnTo>
                    <a:cubicBezTo>
                      <a:pt x="12519" y="17790"/>
                      <a:pt x="27060" y="24582"/>
                      <a:pt x="39259" y="24582"/>
                    </a:cubicBezTo>
                    <a:cubicBezTo>
                      <a:pt x="45312" y="24582"/>
                      <a:pt x="50788" y="22910"/>
                      <a:pt x="53627" y="17908"/>
                    </a:cubicBezTo>
                    <a:cubicBezTo>
                      <a:pt x="59222" y="8059"/>
                      <a:pt x="59746" y="6808"/>
                      <a:pt x="61729" y="1244"/>
                    </a:cubicBezTo>
                    <a:lnTo>
                      <a:pt x="48980" y="0"/>
                    </a:lnTo>
                    <a:close/>
                  </a:path>
                </a:pathLst>
              </a:custGeom>
              <a:solidFill>
                <a:srgbClr val="B788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39" name="Google Shape;439;p5"/>
            <p:cNvGrpSpPr/>
            <p:nvPr/>
          </p:nvGrpSpPr>
          <p:grpSpPr>
            <a:xfrm>
              <a:off x="359552" y="2707818"/>
              <a:ext cx="710505" cy="291580"/>
              <a:chOff x="7085239" y="4352087"/>
              <a:chExt cx="1216618" cy="499282"/>
            </a:xfrm>
          </p:grpSpPr>
          <p:sp>
            <p:nvSpPr>
              <p:cNvPr id="440" name="Google Shape;440;p5"/>
              <p:cNvSpPr/>
              <p:nvPr/>
            </p:nvSpPr>
            <p:spPr>
              <a:xfrm>
                <a:off x="7085239" y="4352087"/>
                <a:ext cx="1216618" cy="499282"/>
              </a:xfrm>
              <a:custGeom>
                <a:rect b="b" l="l" r="r" t="t"/>
                <a:pathLst>
                  <a:path extrusionOk="0" h="27520" w="67059">
                    <a:moveTo>
                      <a:pt x="1615" y="0"/>
                    </a:moveTo>
                    <a:cubicBezTo>
                      <a:pt x="722" y="3"/>
                      <a:pt x="0" y="729"/>
                      <a:pt x="4" y="1622"/>
                    </a:cubicBezTo>
                    <a:lnTo>
                      <a:pt x="4" y="20205"/>
                    </a:lnTo>
                    <a:cubicBezTo>
                      <a:pt x="4" y="21094"/>
                      <a:pt x="725" y="21816"/>
                      <a:pt x="1615" y="21816"/>
                    </a:cubicBezTo>
                    <a:lnTo>
                      <a:pt x="54712" y="21816"/>
                    </a:lnTo>
                    <a:lnTo>
                      <a:pt x="60415" y="27520"/>
                    </a:lnTo>
                    <a:lnTo>
                      <a:pt x="60415" y="21720"/>
                    </a:lnTo>
                    <a:cubicBezTo>
                      <a:pt x="66637" y="21275"/>
                      <a:pt x="67059" y="19923"/>
                      <a:pt x="66637" y="14467"/>
                    </a:cubicBezTo>
                    <a:lnTo>
                      <a:pt x="66637" y="1616"/>
                    </a:lnTo>
                    <a:cubicBezTo>
                      <a:pt x="66637" y="727"/>
                      <a:pt x="65917" y="4"/>
                      <a:pt x="65028"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p5"/>
              <p:cNvSpPr/>
              <p:nvPr/>
            </p:nvSpPr>
            <p:spPr>
              <a:xfrm>
                <a:off x="7465470" y="4475910"/>
                <a:ext cx="608300" cy="26071"/>
              </a:xfrm>
              <a:custGeom>
                <a:rect b="b" l="l" r="r" t="t"/>
                <a:pathLst>
                  <a:path extrusionOk="0" h="1437" w="33529">
                    <a:moveTo>
                      <a:pt x="0" y="1"/>
                    </a:moveTo>
                    <a:lnTo>
                      <a:pt x="0" y="1437"/>
                    </a:lnTo>
                    <a:lnTo>
                      <a:pt x="33528" y="1437"/>
                    </a:lnTo>
                    <a:lnTo>
                      <a:pt x="33528"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p5"/>
              <p:cNvSpPr/>
              <p:nvPr/>
            </p:nvSpPr>
            <p:spPr>
              <a:xfrm>
                <a:off x="7465470" y="4530664"/>
                <a:ext cx="608300" cy="26071"/>
              </a:xfrm>
              <a:custGeom>
                <a:rect b="b" l="l" r="r" t="t"/>
                <a:pathLst>
                  <a:path extrusionOk="0" h="1437" w="33529">
                    <a:moveTo>
                      <a:pt x="0" y="0"/>
                    </a:moveTo>
                    <a:lnTo>
                      <a:pt x="0" y="1436"/>
                    </a:lnTo>
                    <a:lnTo>
                      <a:pt x="33528" y="1436"/>
                    </a:lnTo>
                    <a:lnTo>
                      <a:pt x="33528"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p5"/>
              <p:cNvSpPr/>
              <p:nvPr/>
            </p:nvSpPr>
            <p:spPr>
              <a:xfrm>
                <a:off x="7465470" y="4589518"/>
                <a:ext cx="308332" cy="26071"/>
              </a:xfrm>
              <a:custGeom>
                <a:rect b="b" l="l" r="r" t="t"/>
                <a:pathLst>
                  <a:path extrusionOk="0" h="1437" w="16995">
                    <a:moveTo>
                      <a:pt x="0" y="0"/>
                    </a:moveTo>
                    <a:lnTo>
                      <a:pt x="0" y="1436"/>
                    </a:lnTo>
                    <a:lnTo>
                      <a:pt x="16995" y="1436"/>
                    </a:lnTo>
                    <a:lnTo>
                      <a:pt x="16995"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 name="Google Shape;444;p5"/>
              <p:cNvSpPr/>
              <p:nvPr/>
            </p:nvSpPr>
            <p:spPr>
              <a:xfrm>
                <a:off x="7241809" y="4464281"/>
                <a:ext cx="169941" cy="169905"/>
              </a:xfrm>
              <a:custGeom>
                <a:rect b="b" l="l" r="r" t="t"/>
                <a:pathLst>
                  <a:path extrusionOk="0" h="9365" w="9367">
                    <a:moveTo>
                      <a:pt x="1" y="0"/>
                    </a:moveTo>
                    <a:lnTo>
                      <a:pt x="1" y="9364"/>
                    </a:lnTo>
                    <a:lnTo>
                      <a:pt x="9366" y="9364"/>
                    </a:lnTo>
                    <a:lnTo>
                      <a:pt x="936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45" name="Google Shape;445;p5"/>
            <p:cNvGrpSpPr/>
            <p:nvPr/>
          </p:nvGrpSpPr>
          <p:grpSpPr>
            <a:xfrm>
              <a:off x="1406218" y="1668492"/>
              <a:ext cx="804336" cy="383727"/>
              <a:chOff x="7085294" y="2615959"/>
              <a:chExt cx="1377288" cy="657067"/>
            </a:xfrm>
          </p:grpSpPr>
          <p:sp>
            <p:nvSpPr>
              <p:cNvPr id="446" name="Google Shape;446;p5"/>
              <p:cNvSpPr/>
              <p:nvPr/>
            </p:nvSpPr>
            <p:spPr>
              <a:xfrm>
                <a:off x="7085294" y="2615959"/>
                <a:ext cx="1377288" cy="657067"/>
              </a:xfrm>
              <a:custGeom>
                <a:rect b="b" l="l" r="r" t="t"/>
                <a:pathLst>
                  <a:path extrusionOk="0" h="36217" w="75915">
                    <a:moveTo>
                      <a:pt x="72987" y="1"/>
                    </a:moveTo>
                    <a:lnTo>
                      <a:pt x="2816" y="344"/>
                    </a:lnTo>
                    <a:cubicBezTo>
                      <a:pt x="1262" y="344"/>
                      <a:pt x="1" y="1605"/>
                      <a:pt x="1" y="3161"/>
                    </a:cubicBezTo>
                    <a:lnTo>
                      <a:pt x="106" y="25297"/>
                    </a:lnTo>
                    <a:cubicBezTo>
                      <a:pt x="106" y="26852"/>
                      <a:pt x="1368" y="28112"/>
                      <a:pt x="2923" y="28112"/>
                    </a:cubicBezTo>
                    <a:lnTo>
                      <a:pt x="4472" y="28112"/>
                    </a:lnTo>
                    <a:lnTo>
                      <a:pt x="4516" y="36216"/>
                    </a:lnTo>
                    <a:lnTo>
                      <a:pt x="12435" y="28073"/>
                    </a:lnTo>
                    <a:lnTo>
                      <a:pt x="73099" y="27774"/>
                    </a:lnTo>
                    <a:cubicBezTo>
                      <a:pt x="74654" y="27774"/>
                      <a:pt x="75915" y="26514"/>
                      <a:pt x="75915" y="24959"/>
                    </a:cubicBezTo>
                    <a:lnTo>
                      <a:pt x="75802" y="2817"/>
                    </a:lnTo>
                    <a:cubicBezTo>
                      <a:pt x="75802" y="1262"/>
                      <a:pt x="74542" y="1"/>
                      <a:pt x="7298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p5"/>
              <p:cNvSpPr/>
              <p:nvPr/>
            </p:nvSpPr>
            <p:spPr>
              <a:xfrm>
                <a:off x="7979429" y="2658340"/>
                <a:ext cx="421577" cy="392132"/>
              </a:xfrm>
              <a:custGeom>
                <a:rect b="b" l="l" r="r" t="t"/>
                <a:pathLst>
                  <a:path extrusionOk="0" h="21614" w="23237">
                    <a:moveTo>
                      <a:pt x="11626" y="1"/>
                    </a:moveTo>
                    <a:cubicBezTo>
                      <a:pt x="11611" y="1"/>
                      <a:pt x="11596" y="1"/>
                      <a:pt x="11581" y="1"/>
                    </a:cubicBezTo>
                    <a:cubicBezTo>
                      <a:pt x="5174" y="24"/>
                      <a:pt x="1" y="5238"/>
                      <a:pt x="24" y="11644"/>
                    </a:cubicBezTo>
                    <a:cubicBezTo>
                      <a:pt x="40" y="15751"/>
                      <a:pt x="2224" y="19541"/>
                      <a:pt x="5768" y="21614"/>
                    </a:cubicBezTo>
                    <a:cubicBezTo>
                      <a:pt x="5221" y="19635"/>
                      <a:pt x="5047" y="17570"/>
                      <a:pt x="5255" y="15527"/>
                    </a:cubicBezTo>
                    <a:cubicBezTo>
                      <a:pt x="5209" y="14255"/>
                      <a:pt x="5255" y="12379"/>
                      <a:pt x="5255" y="10706"/>
                    </a:cubicBezTo>
                    <a:cubicBezTo>
                      <a:pt x="4485" y="8729"/>
                      <a:pt x="4974" y="6480"/>
                      <a:pt x="6500" y="5003"/>
                    </a:cubicBezTo>
                    <a:cubicBezTo>
                      <a:pt x="8307" y="3119"/>
                      <a:pt x="9709" y="2822"/>
                      <a:pt x="10737" y="2822"/>
                    </a:cubicBezTo>
                    <a:cubicBezTo>
                      <a:pt x="11197" y="2822"/>
                      <a:pt x="11582" y="2882"/>
                      <a:pt x="11894" y="2885"/>
                    </a:cubicBezTo>
                    <a:cubicBezTo>
                      <a:pt x="12909" y="2896"/>
                      <a:pt x="17604" y="4011"/>
                      <a:pt x="18957" y="9592"/>
                    </a:cubicBezTo>
                    <a:cubicBezTo>
                      <a:pt x="19026" y="9951"/>
                      <a:pt x="19074" y="10314"/>
                      <a:pt x="19102" y="10678"/>
                    </a:cubicBezTo>
                    <a:cubicBezTo>
                      <a:pt x="19131" y="10954"/>
                      <a:pt x="19159" y="11242"/>
                      <a:pt x="19181" y="11411"/>
                    </a:cubicBezTo>
                    <a:cubicBezTo>
                      <a:pt x="19303" y="13445"/>
                      <a:pt x="20468" y="15271"/>
                      <a:pt x="22262" y="16237"/>
                    </a:cubicBezTo>
                    <a:cubicBezTo>
                      <a:pt x="22907" y="14762"/>
                      <a:pt x="23237" y="13168"/>
                      <a:pt x="23224" y="11557"/>
                    </a:cubicBezTo>
                    <a:cubicBezTo>
                      <a:pt x="23200" y="5166"/>
                      <a:pt x="18011" y="1"/>
                      <a:pt x="11626" y="1"/>
                    </a:cubicBezTo>
                    <a:close/>
                  </a:path>
                </a:pathLst>
              </a:custGeom>
              <a:solidFill>
                <a:srgbClr val="E0E0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5"/>
              <p:cNvSpPr/>
              <p:nvPr/>
            </p:nvSpPr>
            <p:spPr>
              <a:xfrm>
                <a:off x="8253526" y="2865473"/>
                <a:ext cx="129900" cy="205174"/>
              </a:xfrm>
              <a:custGeom>
                <a:rect b="b" l="l" r="r" t="t"/>
                <a:pathLst>
                  <a:path extrusionOk="0" h="11309" w="7160">
                    <a:moveTo>
                      <a:pt x="4078" y="0"/>
                    </a:moveTo>
                    <a:lnTo>
                      <a:pt x="4078" y="46"/>
                    </a:lnTo>
                    <a:lnTo>
                      <a:pt x="4016" y="46"/>
                    </a:lnTo>
                    <a:cubicBezTo>
                      <a:pt x="4016" y="2299"/>
                      <a:pt x="3763" y="9917"/>
                      <a:pt x="1" y="11308"/>
                    </a:cubicBezTo>
                    <a:cubicBezTo>
                      <a:pt x="3208" y="10295"/>
                      <a:pt x="5818" y="7943"/>
                      <a:pt x="7159" y="4860"/>
                    </a:cubicBezTo>
                    <a:cubicBezTo>
                      <a:pt x="5355" y="3888"/>
                      <a:pt x="4189" y="2046"/>
                      <a:pt x="407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5"/>
              <p:cNvSpPr/>
              <p:nvPr/>
            </p:nvSpPr>
            <p:spPr>
              <a:xfrm>
                <a:off x="8071193" y="2940038"/>
                <a:ext cx="57312" cy="130263"/>
              </a:xfrm>
              <a:custGeom>
                <a:rect b="b" l="l" r="r" t="t"/>
                <a:pathLst>
                  <a:path extrusionOk="0" h="7180" w="3159">
                    <a:moveTo>
                      <a:pt x="208" y="0"/>
                    </a:moveTo>
                    <a:cubicBezTo>
                      <a:pt x="0" y="2046"/>
                      <a:pt x="174" y="4111"/>
                      <a:pt x="721" y="6094"/>
                    </a:cubicBezTo>
                    <a:cubicBezTo>
                      <a:pt x="1487" y="6551"/>
                      <a:pt x="2306" y="6915"/>
                      <a:pt x="3159" y="7180"/>
                    </a:cubicBezTo>
                    <a:cubicBezTo>
                      <a:pt x="3114" y="5564"/>
                      <a:pt x="2967" y="3239"/>
                      <a:pt x="2967" y="3239"/>
                    </a:cubicBezTo>
                    <a:cubicBezTo>
                      <a:pt x="1453" y="3047"/>
                      <a:pt x="292" y="1800"/>
                      <a:pt x="208" y="276"/>
                    </a:cubicBezTo>
                    <a:lnTo>
                      <a:pt x="208"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p5"/>
              <p:cNvSpPr/>
              <p:nvPr/>
            </p:nvSpPr>
            <p:spPr>
              <a:xfrm>
                <a:off x="8074350" y="2773091"/>
                <a:ext cx="176871" cy="306826"/>
              </a:xfrm>
              <a:custGeom>
                <a:rect b="b" l="l" r="r" t="t"/>
                <a:pathLst>
                  <a:path extrusionOk="0" h="16912" w="9749">
                    <a:moveTo>
                      <a:pt x="984" y="4364"/>
                    </a:moveTo>
                    <a:cubicBezTo>
                      <a:pt x="1155" y="4364"/>
                      <a:pt x="1323" y="4417"/>
                      <a:pt x="1465" y="4517"/>
                    </a:cubicBezTo>
                    <a:cubicBezTo>
                      <a:pt x="1583" y="4601"/>
                      <a:pt x="1628" y="4680"/>
                      <a:pt x="1605" y="4703"/>
                    </a:cubicBezTo>
                    <a:cubicBezTo>
                      <a:pt x="1603" y="4705"/>
                      <a:pt x="1601" y="4705"/>
                      <a:pt x="1597" y="4705"/>
                    </a:cubicBezTo>
                    <a:cubicBezTo>
                      <a:pt x="1549" y="4705"/>
                      <a:pt x="1306" y="4583"/>
                      <a:pt x="995" y="4583"/>
                    </a:cubicBezTo>
                    <a:cubicBezTo>
                      <a:pt x="977" y="4583"/>
                      <a:pt x="959" y="4583"/>
                      <a:pt x="940" y="4584"/>
                    </a:cubicBezTo>
                    <a:cubicBezTo>
                      <a:pt x="614" y="4600"/>
                      <a:pt x="381" y="4776"/>
                      <a:pt x="310" y="4776"/>
                    </a:cubicBezTo>
                    <a:cubicBezTo>
                      <a:pt x="302" y="4776"/>
                      <a:pt x="297" y="4774"/>
                      <a:pt x="293" y="4770"/>
                    </a:cubicBezTo>
                    <a:cubicBezTo>
                      <a:pt x="254" y="4725"/>
                      <a:pt x="293" y="4652"/>
                      <a:pt x="417" y="4556"/>
                    </a:cubicBezTo>
                    <a:lnTo>
                      <a:pt x="417" y="4568"/>
                    </a:lnTo>
                    <a:cubicBezTo>
                      <a:pt x="563" y="4445"/>
                      <a:pt x="745" y="4374"/>
                      <a:pt x="935" y="4366"/>
                    </a:cubicBezTo>
                    <a:cubicBezTo>
                      <a:pt x="952" y="4365"/>
                      <a:pt x="968" y="4364"/>
                      <a:pt x="984" y="4364"/>
                    </a:cubicBezTo>
                    <a:close/>
                    <a:moveTo>
                      <a:pt x="4951" y="4414"/>
                    </a:moveTo>
                    <a:cubicBezTo>
                      <a:pt x="5127" y="4414"/>
                      <a:pt x="5299" y="4465"/>
                      <a:pt x="5445" y="4562"/>
                    </a:cubicBezTo>
                    <a:cubicBezTo>
                      <a:pt x="5564" y="4646"/>
                      <a:pt x="5609" y="4731"/>
                      <a:pt x="5586" y="4754"/>
                    </a:cubicBezTo>
                    <a:cubicBezTo>
                      <a:pt x="5585" y="4756"/>
                      <a:pt x="5582" y="4756"/>
                      <a:pt x="5579" y="4756"/>
                    </a:cubicBezTo>
                    <a:cubicBezTo>
                      <a:pt x="5530" y="4756"/>
                      <a:pt x="5288" y="4634"/>
                      <a:pt x="4976" y="4634"/>
                    </a:cubicBezTo>
                    <a:cubicBezTo>
                      <a:pt x="4958" y="4634"/>
                      <a:pt x="4940" y="4634"/>
                      <a:pt x="4922" y="4635"/>
                    </a:cubicBezTo>
                    <a:cubicBezTo>
                      <a:pt x="4596" y="4651"/>
                      <a:pt x="4362" y="4827"/>
                      <a:pt x="4291" y="4827"/>
                    </a:cubicBezTo>
                    <a:cubicBezTo>
                      <a:pt x="4283" y="4827"/>
                      <a:pt x="4278" y="4825"/>
                      <a:pt x="4274" y="4821"/>
                    </a:cubicBezTo>
                    <a:cubicBezTo>
                      <a:pt x="4235" y="4776"/>
                      <a:pt x="4286" y="4703"/>
                      <a:pt x="4398" y="4607"/>
                    </a:cubicBezTo>
                    <a:lnTo>
                      <a:pt x="4398" y="4618"/>
                    </a:lnTo>
                    <a:cubicBezTo>
                      <a:pt x="4542" y="4497"/>
                      <a:pt x="4722" y="4425"/>
                      <a:pt x="4911" y="4415"/>
                    </a:cubicBezTo>
                    <a:cubicBezTo>
                      <a:pt x="4924" y="4415"/>
                      <a:pt x="4938" y="4414"/>
                      <a:pt x="4951" y="4414"/>
                    </a:cubicBezTo>
                    <a:close/>
                    <a:moveTo>
                      <a:pt x="948" y="4793"/>
                    </a:moveTo>
                    <a:cubicBezTo>
                      <a:pt x="949" y="4793"/>
                      <a:pt x="949" y="4793"/>
                      <a:pt x="950" y="4793"/>
                    </a:cubicBezTo>
                    <a:cubicBezTo>
                      <a:pt x="1138" y="4793"/>
                      <a:pt x="1289" y="4946"/>
                      <a:pt x="1289" y="5133"/>
                    </a:cubicBezTo>
                    <a:cubicBezTo>
                      <a:pt x="1289" y="5322"/>
                      <a:pt x="1138" y="5474"/>
                      <a:pt x="950" y="5475"/>
                    </a:cubicBezTo>
                    <a:cubicBezTo>
                      <a:pt x="763" y="5475"/>
                      <a:pt x="610" y="5324"/>
                      <a:pt x="609" y="5137"/>
                    </a:cubicBezTo>
                    <a:lnTo>
                      <a:pt x="609" y="5131"/>
                    </a:lnTo>
                    <a:cubicBezTo>
                      <a:pt x="610" y="4945"/>
                      <a:pt x="762" y="4793"/>
                      <a:pt x="948" y="4793"/>
                    </a:cubicBezTo>
                    <a:close/>
                    <a:moveTo>
                      <a:pt x="4811" y="4866"/>
                    </a:moveTo>
                    <a:cubicBezTo>
                      <a:pt x="4897" y="4866"/>
                      <a:pt x="4983" y="4899"/>
                      <a:pt x="5051" y="4972"/>
                    </a:cubicBezTo>
                    <a:cubicBezTo>
                      <a:pt x="5251" y="5184"/>
                      <a:pt x="5099" y="5531"/>
                      <a:pt x="4810" y="5531"/>
                    </a:cubicBezTo>
                    <a:cubicBezTo>
                      <a:pt x="4808" y="5531"/>
                      <a:pt x="4806" y="5531"/>
                      <a:pt x="4804" y="5531"/>
                    </a:cubicBezTo>
                    <a:cubicBezTo>
                      <a:pt x="4617" y="5525"/>
                      <a:pt x="4471" y="5368"/>
                      <a:pt x="4477" y="5182"/>
                    </a:cubicBezTo>
                    <a:cubicBezTo>
                      <a:pt x="4487" y="4989"/>
                      <a:pt x="4647" y="4866"/>
                      <a:pt x="4811" y="4866"/>
                    </a:cubicBezTo>
                    <a:close/>
                    <a:moveTo>
                      <a:pt x="3036" y="4686"/>
                    </a:moveTo>
                    <a:lnTo>
                      <a:pt x="3036" y="4686"/>
                    </a:lnTo>
                    <a:cubicBezTo>
                      <a:pt x="2896" y="5359"/>
                      <a:pt x="2709" y="6023"/>
                      <a:pt x="2472" y="6668"/>
                    </a:cubicBezTo>
                    <a:cubicBezTo>
                      <a:pt x="2382" y="6931"/>
                      <a:pt x="2299" y="7185"/>
                      <a:pt x="2220" y="7428"/>
                    </a:cubicBezTo>
                    <a:cubicBezTo>
                      <a:pt x="2172" y="7521"/>
                      <a:pt x="2152" y="7624"/>
                      <a:pt x="2163" y="7727"/>
                    </a:cubicBezTo>
                    <a:cubicBezTo>
                      <a:pt x="2163" y="7789"/>
                      <a:pt x="2265" y="7806"/>
                      <a:pt x="2361" y="7811"/>
                    </a:cubicBezTo>
                    <a:cubicBezTo>
                      <a:pt x="2551" y="7816"/>
                      <a:pt x="2741" y="7846"/>
                      <a:pt x="2923" y="7902"/>
                    </a:cubicBezTo>
                    <a:cubicBezTo>
                      <a:pt x="2825" y="7913"/>
                      <a:pt x="2727" y="7919"/>
                      <a:pt x="2628" y="7919"/>
                    </a:cubicBezTo>
                    <a:cubicBezTo>
                      <a:pt x="2529" y="7919"/>
                      <a:pt x="2430" y="7913"/>
                      <a:pt x="2333" y="7902"/>
                    </a:cubicBezTo>
                    <a:cubicBezTo>
                      <a:pt x="2296" y="7910"/>
                      <a:pt x="2258" y="7914"/>
                      <a:pt x="2220" y="7914"/>
                    </a:cubicBezTo>
                    <a:cubicBezTo>
                      <a:pt x="2211" y="7914"/>
                      <a:pt x="2201" y="7914"/>
                      <a:pt x="2192" y="7913"/>
                    </a:cubicBezTo>
                    <a:lnTo>
                      <a:pt x="2190" y="7907"/>
                    </a:lnTo>
                    <a:cubicBezTo>
                      <a:pt x="2120" y="7892"/>
                      <a:pt x="2062" y="7841"/>
                      <a:pt x="2039" y="7772"/>
                    </a:cubicBezTo>
                    <a:cubicBezTo>
                      <a:pt x="2008" y="7642"/>
                      <a:pt x="2022" y="7505"/>
                      <a:pt x="2079" y="7383"/>
                    </a:cubicBezTo>
                    <a:cubicBezTo>
                      <a:pt x="2152" y="7142"/>
                      <a:pt x="2237" y="6888"/>
                      <a:pt x="2320" y="6618"/>
                    </a:cubicBezTo>
                    <a:cubicBezTo>
                      <a:pt x="2510" y="5957"/>
                      <a:pt x="2749" y="5311"/>
                      <a:pt x="3036" y="4686"/>
                    </a:cubicBezTo>
                    <a:close/>
                    <a:moveTo>
                      <a:pt x="4181" y="8236"/>
                    </a:moveTo>
                    <a:cubicBezTo>
                      <a:pt x="4191" y="8236"/>
                      <a:pt x="4174" y="8252"/>
                      <a:pt x="4123" y="8290"/>
                    </a:cubicBezTo>
                    <a:cubicBezTo>
                      <a:pt x="4217" y="8699"/>
                      <a:pt x="3970" y="9108"/>
                      <a:pt x="3566" y="9219"/>
                    </a:cubicBezTo>
                    <a:lnTo>
                      <a:pt x="3564" y="9213"/>
                    </a:lnTo>
                    <a:cubicBezTo>
                      <a:pt x="3443" y="9263"/>
                      <a:pt x="3316" y="9288"/>
                      <a:pt x="3190" y="9288"/>
                    </a:cubicBezTo>
                    <a:cubicBezTo>
                      <a:pt x="2871" y="9288"/>
                      <a:pt x="2563" y="9131"/>
                      <a:pt x="2376" y="8853"/>
                    </a:cubicBezTo>
                    <a:cubicBezTo>
                      <a:pt x="3007" y="8853"/>
                      <a:pt x="4116" y="8236"/>
                      <a:pt x="4181" y="8236"/>
                    </a:cubicBezTo>
                    <a:close/>
                    <a:moveTo>
                      <a:pt x="4742" y="1"/>
                    </a:moveTo>
                    <a:cubicBezTo>
                      <a:pt x="4483" y="608"/>
                      <a:pt x="4021" y="1915"/>
                      <a:pt x="4314" y="2975"/>
                    </a:cubicBezTo>
                    <a:lnTo>
                      <a:pt x="485" y="3938"/>
                    </a:lnTo>
                    <a:lnTo>
                      <a:pt x="57" y="4338"/>
                    </a:lnTo>
                    <a:cubicBezTo>
                      <a:pt x="17" y="6028"/>
                      <a:pt x="0" y="7885"/>
                      <a:pt x="57" y="9158"/>
                    </a:cubicBezTo>
                    <a:lnTo>
                      <a:pt x="57" y="9434"/>
                    </a:lnTo>
                    <a:cubicBezTo>
                      <a:pt x="126" y="10966"/>
                      <a:pt x="1285" y="12226"/>
                      <a:pt x="2805" y="12424"/>
                    </a:cubicBezTo>
                    <a:cubicBezTo>
                      <a:pt x="4047" y="12396"/>
                      <a:pt x="5253" y="12005"/>
                      <a:pt x="6274" y="11298"/>
                    </a:cubicBezTo>
                    <a:lnTo>
                      <a:pt x="6274" y="11298"/>
                    </a:lnTo>
                    <a:cubicBezTo>
                      <a:pt x="6274" y="11298"/>
                      <a:pt x="5524" y="13119"/>
                      <a:pt x="3122" y="13119"/>
                    </a:cubicBezTo>
                    <a:cubicBezTo>
                      <a:pt x="3036" y="13119"/>
                      <a:pt x="2947" y="13116"/>
                      <a:pt x="2856" y="13112"/>
                    </a:cubicBezTo>
                    <a:lnTo>
                      <a:pt x="2805" y="12452"/>
                    </a:lnTo>
                    <a:lnTo>
                      <a:pt x="2805" y="12452"/>
                    </a:lnTo>
                    <a:cubicBezTo>
                      <a:pt x="2805" y="12454"/>
                      <a:pt x="2952" y="14750"/>
                      <a:pt x="2997" y="16394"/>
                    </a:cubicBezTo>
                    <a:cubicBezTo>
                      <a:pt x="4097" y="16737"/>
                      <a:pt x="5242" y="16912"/>
                      <a:pt x="6394" y="16912"/>
                    </a:cubicBezTo>
                    <a:cubicBezTo>
                      <a:pt x="6422" y="16912"/>
                      <a:pt x="6449" y="16912"/>
                      <a:pt x="6477" y="16912"/>
                    </a:cubicBezTo>
                    <a:cubicBezTo>
                      <a:pt x="7472" y="16902"/>
                      <a:pt x="8462" y="16765"/>
                      <a:pt x="9423" y="16507"/>
                    </a:cubicBezTo>
                    <a:lnTo>
                      <a:pt x="9748" y="4507"/>
                    </a:lnTo>
                    <a:cubicBezTo>
                      <a:pt x="9748" y="4507"/>
                      <a:pt x="5457" y="4039"/>
                      <a:pt x="4742"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 name="Google Shape;451;p5"/>
              <p:cNvSpPr/>
              <p:nvPr/>
            </p:nvSpPr>
            <p:spPr>
              <a:xfrm>
                <a:off x="8083222" y="2860230"/>
                <a:ext cx="14351" cy="12282"/>
              </a:xfrm>
              <a:custGeom>
                <a:rect b="b" l="l" r="r" t="t"/>
                <a:pathLst>
                  <a:path extrusionOk="0" h="677" w="791">
                    <a:moveTo>
                      <a:pt x="450" y="0"/>
                    </a:moveTo>
                    <a:cubicBezTo>
                      <a:pt x="367" y="0"/>
                      <a:pt x="282" y="31"/>
                      <a:pt x="213" y="101"/>
                    </a:cubicBezTo>
                    <a:cubicBezTo>
                      <a:pt x="1" y="313"/>
                      <a:pt x="151" y="677"/>
                      <a:pt x="451" y="677"/>
                    </a:cubicBezTo>
                    <a:cubicBezTo>
                      <a:pt x="638" y="677"/>
                      <a:pt x="790" y="526"/>
                      <a:pt x="790" y="339"/>
                    </a:cubicBezTo>
                    <a:cubicBezTo>
                      <a:pt x="790" y="135"/>
                      <a:pt x="624" y="0"/>
                      <a:pt x="45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 name="Google Shape;452;p5"/>
              <p:cNvSpPr/>
              <p:nvPr/>
            </p:nvSpPr>
            <p:spPr>
              <a:xfrm>
                <a:off x="8079231" y="2852065"/>
                <a:ext cx="24238" cy="7420"/>
              </a:xfrm>
              <a:custGeom>
                <a:rect b="b" l="l" r="r" t="t"/>
                <a:pathLst>
                  <a:path extrusionOk="0" h="409" w="1336">
                    <a:moveTo>
                      <a:pt x="714" y="0"/>
                    </a:moveTo>
                    <a:cubicBezTo>
                      <a:pt x="698" y="0"/>
                      <a:pt x="681" y="1"/>
                      <a:pt x="665" y="2"/>
                    </a:cubicBezTo>
                    <a:cubicBezTo>
                      <a:pt x="476" y="9"/>
                      <a:pt x="294" y="81"/>
                      <a:pt x="148" y="203"/>
                    </a:cubicBezTo>
                    <a:cubicBezTo>
                      <a:pt x="35" y="299"/>
                      <a:pt x="1" y="384"/>
                      <a:pt x="24" y="406"/>
                    </a:cubicBezTo>
                    <a:cubicBezTo>
                      <a:pt x="25" y="408"/>
                      <a:pt x="27" y="408"/>
                      <a:pt x="30" y="408"/>
                    </a:cubicBezTo>
                    <a:cubicBezTo>
                      <a:pt x="78" y="408"/>
                      <a:pt x="337" y="236"/>
                      <a:pt x="671" y="220"/>
                    </a:cubicBezTo>
                    <a:cubicBezTo>
                      <a:pt x="685" y="220"/>
                      <a:pt x="699" y="219"/>
                      <a:pt x="712" y="219"/>
                    </a:cubicBezTo>
                    <a:cubicBezTo>
                      <a:pt x="993" y="219"/>
                      <a:pt x="1219" y="356"/>
                      <a:pt x="1304" y="356"/>
                    </a:cubicBezTo>
                    <a:cubicBezTo>
                      <a:pt x="1320" y="356"/>
                      <a:pt x="1331" y="351"/>
                      <a:pt x="1336" y="339"/>
                    </a:cubicBezTo>
                    <a:cubicBezTo>
                      <a:pt x="1336" y="339"/>
                      <a:pt x="1336" y="237"/>
                      <a:pt x="1195" y="154"/>
                    </a:cubicBezTo>
                    <a:cubicBezTo>
                      <a:pt x="1054" y="54"/>
                      <a:pt x="886" y="0"/>
                      <a:pt x="71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p5"/>
              <p:cNvSpPr/>
              <p:nvPr/>
            </p:nvSpPr>
            <p:spPr>
              <a:xfrm>
                <a:off x="8155556" y="2861264"/>
                <a:ext cx="12101" cy="12083"/>
              </a:xfrm>
              <a:custGeom>
                <a:rect b="b" l="l" r="r" t="t"/>
                <a:pathLst>
                  <a:path extrusionOk="0" h="666" w="667">
                    <a:moveTo>
                      <a:pt x="333" y="0"/>
                    </a:moveTo>
                    <a:cubicBezTo>
                      <a:pt x="150" y="0"/>
                      <a:pt x="2" y="148"/>
                      <a:pt x="1" y="330"/>
                    </a:cubicBezTo>
                    <a:lnTo>
                      <a:pt x="1" y="333"/>
                    </a:lnTo>
                    <a:cubicBezTo>
                      <a:pt x="1" y="516"/>
                      <a:pt x="149" y="666"/>
                      <a:pt x="333" y="666"/>
                    </a:cubicBezTo>
                    <a:cubicBezTo>
                      <a:pt x="333" y="666"/>
                      <a:pt x="334" y="666"/>
                      <a:pt x="335" y="666"/>
                    </a:cubicBezTo>
                    <a:cubicBezTo>
                      <a:pt x="517" y="666"/>
                      <a:pt x="665" y="518"/>
                      <a:pt x="665" y="335"/>
                    </a:cubicBezTo>
                    <a:lnTo>
                      <a:pt x="665" y="333"/>
                    </a:lnTo>
                    <a:cubicBezTo>
                      <a:pt x="667" y="149"/>
                      <a:pt x="518" y="0"/>
                      <a:pt x="335" y="0"/>
                    </a:cubicBezTo>
                    <a:cubicBezTo>
                      <a:pt x="334" y="0"/>
                      <a:pt x="333" y="0"/>
                      <a:pt x="33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 name="Google Shape;454;p5"/>
              <p:cNvSpPr/>
              <p:nvPr/>
            </p:nvSpPr>
            <p:spPr>
              <a:xfrm>
                <a:off x="8151492" y="2853481"/>
                <a:ext cx="24220" cy="7420"/>
              </a:xfrm>
              <a:custGeom>
                <a:rect b="b" l="l" r="r" t="t"/>
                <a:pathLst>
                  <a:path extrusionOk="0" h="409" w="1335">
                    <a:moveTo>
                      <a:pt x="699" y="0"/>
                    </a:moveTo>
                    <a:cubicBezTo>
                      <a:pt x="686" y="0"/>
                      <a:pt x="672" y="1"/>
                      <a:pt x="659" y="1"/>
                    </a:cubicBezTo>
                    <a:cubicBezTo>
                      <a:pt x="470" y="11"/>
                      <a:pt x="290" y="83"/>
                      <a:pt x="146" y="204"/>
                    </a:cubicBezTo>
                    <a:cubicBezTo>
                      <a:pt x="34" y="300"/>
                      <a:pt x="0" y="384"/>
                      <a:pt x="22" y="407"/>
                    </a:cubicBezTo>
                    <a:cubicBezTo>
                      <a:pt x="23" y="408"/>
                      <a:pt x="25" y="409"/>
                      <a:pt x="28" y="409"/>
                    </a:cubicBezTo>
                    <a:cubicBezTo>
                      <a:pt x="74" y="409"/>
                      <a:pt x="329" y="237"/>
                      <a:pt x="671" y="221"/>
                    </a:cubicBezTo>
                    <a:cubicBezTo>
                      <a:pt x="692" y="220"/>
                      <a:pt x="713" y="220"/>
                      <a:pt x="734" y="220"/>
                    </a:cubicBezTo>
                    <a:cubicBezTo>
                      <a:pt x="1062" y="220"/>
                      <a:pt x="1303" y="339"/>
                      <a:pt x="1334" y="339"/>
                    </a:cubicBezTo>
                    <a:cubicBezTo>
                      <a:pt x="1334" y="339"/>
                      <a:pt x="1334" y="233"/>
                      <a:pt x="1194" y="148"/>
                    </a:cubicBezTo>
                    <a:cubicBezTo>
                      <a:pt x="1047" y="51"/>
                      <a:pt x="875" y="0"/>
                      <a:pt x="69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p5"/>
              <p:cNvSpPr/>
              <p:nvPr/>
            </p:nvSpPr>
            <p:spPr>
              <a:xfrm>
                <a:off x="8111089" y="2858216"/>
                <a:ext cx="18632" cy="58691"/>
              </a:xfrm>
              <a:custGeom>
                <a:rect b="b" l="l" r="r" t="t"/>
                <a:pathLst>
                  <a:path extrusionOk="0" h="3235" w="1027">
                    <a:moveTo>
                      <a:pt x="1027" y="0"/>
                    </a:moveTo>
                    <a:cubicBezTo>
                      <a:pt x="741" y="625"/>
                      <a:pt x="502" y="1270"/>
                      <a:pt x="312" y="1931"/>
                    </a:cubicBezTo>
                    <a:cubicBezTo>
                      <a:pt x="227" y="2202"/>
                      <a:pt x="144" y="2454"/>
                      <a:pt x="69" y="2697"/>
                    </a:cubicBezTo>
                    <a:cubicBezTo>
                      <a:pt x="14" y="2819"/>
                      <a:pt x="0" y="2955"/>
                      <a:pt x="31" y="3086"/>
                    </a:cubicBezTo>
                    <a:cubicBezTo>
                      <a:pt x="54" y="3154"/>
                      <a:pt x="111" y="3206"/>
                      <a:pt x="182" y="3221"/>
                    </a:cubicBezTo>
                    <a:cubicBezTo>
                      <a:pt x="209" y="3225"/>
                      <a:pt x="235" y="3227"/>
                      <a:pt x="261" y="3227"/>
                    </a:cubicBezTo>
                    <a:cubicBezTo>
                      <a:pt x="288" y="3227"/>
                      <a:pt x="314" y="3225"/>
                      <a:pt x="340" y="3221"/>
                    </a:cubicBezTo>
                    <a:cubicBezTo>
                      <a:pt x="426" y="3230"/>
                      <a:pt x="513" y="3234"/>
                      <a:pt x="599" y="3234"/>
                    </a:cubicBezTo>
                    <a:cubicBezTo>
                      <a:pt x="705" y="3234"/>
                      <a:pt x="810" y="3228"/>
                      <a:pt x="915" y="3215"/>
                    </a:cubicBezTo>
                    <a:cubicBezTo>
                      <a:pt x="732" y="3160"/>
                      <a:pt x="542" y="3130"/>
                      <a:pt x="351" y="3125"/>
                    </a:cubicBezTo>
                    <a:cubicBezTo>
                      <a:pt x="257" y="3125"/>
                      <a:pt x="172" y="3125"/>
                      <a:pt x="155" y="3041"/>
                    </a:cubicBezTo>
                    <a:cubicBezTo>
                      <a:pt x="144" y="2938"/>
                      <a:pt x="163" y="2833"/>
                      <a:pt x="210" y="2742"/>
                    </a:cubicBezTo>
                    <a:cubicBezTo>
                      <a:pt x="289" y="2502"/>
                      <a:pt x="374" y="2248"/>
                      <a:pt x="464" y="1982"/>
                    </a:cubicBezTo>
                    <a:cubicBezTo>
                      <a:pt x="700" y="1336"/>
                      <a:pt x="888" y="673"/>
                      <a:pt x="102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 name="Google Shape;456;p5"/>
              <p:cNvSpPr/>
              <p:nvPr/>
            </p:nvSpPr>
            <p:spPr>
              <a:xfrm>
                <a:off x="8117457" y="2922277"/>
                <a:ext cx="33745" cy="19412"/>
              </a:xfrm>
              <a:custGeom>
                <a:rect b="b" l="l" r="r" t="t"/>
                <a:pathLst>
                  <a:path extrusionOk="0" h="1070" w="1860">
                    <a:moveTo>
                      <a:pt x="1811" y="0"/>
                    </a:moveTo>
                    <a:cubicBezTo>
                      <a:pt x="1779" y="0"/>
                      <a:pt x="660" y="635"/>
                      <a:pt x="16" y="635"/>
                    </a:cubicBezTo>
                    <a:cubicBezTo>
                      <a:pt x="11" y="635"/>
                      <a:pt x="6" y="635"/>
                      <a:pt x="0" y="635"/>
                    </a:cubicBezTo>
                    <a:lnTo>
                      <a:pt x="0" y="635"/>
                    </a:lnTo>
                    <a:cubicBezTo>
                      <a:pt x="187" y="914"/>
                      <a:pt x="496" y="1070"/>
                      <a:pt x="816" y="1070"/>
                    </a:cubicBezTo>
                    <a:cubicBezTo>
                      <a:pt x="941" y="1070"/>
                      <a:pt x="1067" y="1046"/>
                      <a:pt x="1188" y="996"/>
                    </a:cubicBezTo>
                    <a:cubicBezTo>
                      <a:pt x="1608" y="888"/>
                      <a:pt x="1859" y="463"/>
                      <a:pt x="1752" y="44"/>
                    </a:cubicBezTo>
                    <a:cubicBezTo>
                      <a:pt x="1797" y="14"/>
                      <a:pt x="1815" y="0"/>
                      <a:pt x="181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p5"/>
              <p:cNvSpPr/>
              <p:nvPr/>
            </p:nvSpPr>
            <p:spPr>
              <a:xfrm>
                <a:off x="8124841" y="2978337"/>
                <a:ext cx="62936" cy="32602"/>
              </a:xfrm>
              <a:custGeom>
                <a:rect b="b" l="l" r="r" t="t"/>
                <a:pathLst>
                  <a:path extrusionOk="0" h="1797" w="3469">
                    <a:moveTo>
                      <a:pt x="3469" y="0"/>
                    </a:moveTo>
                    <a:cubicBezTo>
                      <a:pt x="2447" y="708"/>
                      <a:pt x="1242" y="1099"/>
                      <a:pt x="0" y="1127"/>
                    </a:cubicBezTo>
                    <a:lnTo>
                      <a:pt x="50" y="1786"/>
                    </a:lnTo>
                    <a:cubicBezTo>
                      <a:pt x="158" y="1793"/>
                      <a:pt x="263" y="1797"/>
                      <a:pt x="366" y="1797"/>
                    </a:cubicBezTo>
                    <a:cubicBezTo>
                      <a:pt x="2728" y="1797"/>
                      <a:pt x="3469" y="1"/>
                      <a:pt x="346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p5"/>
              <p:cNvSpPr/>
              <p:nvPr/>
            </p:nvSpPr>
            <p:spPr>
              <a:xfrm>
                <a:off x="8060870" y="2709429"/>
                <a:ext cx="266658" cy="363630"/>
              </a:xfrm>
              <a:custGeom>
                <a:rect b="b" l="l" r="r" t="t"/>
                <a:pathLst>
                  <a:path extrusionOk="0" h="20043" w="14698">
                    <a:moveTo>
                      <a:pt x="6283" y="0"/>
                    </a:moveTo>
                    <a:cubicBezTo>
                      <a:pt x="5257" y="0"/>
                      <a:pt x="3822" y="297"/>
                      <a:pt x="2016" y="2180"/>
                    </a:cubicBezTo>
                    <a:cubicBezTo>
                      <a:pt x="492" y="3659"/>
                      <a:pt x="1" y="5906"/>
                      <a:pt x="772" y="7886"/>
                    </a:cubicBezTo>
                    <a:lnTo>
                      <a:pt x="1200" y="7485"/>
                    </a:lnTo>
                    <a:lnTo>
                      <a:pt x="5029" y="6522"/>
                    </a:lnTo>
                    <a:cubicBezTo>
                      <a:pt x="4736" y="5463"/>
                      <a:pt x="5198" y="4157"/>
                      <a:pt x="5457" y="3548"/>
                    </a:cubicBezTo>
                    <a:cubicBezTo>
                      <a:pt x="6172" y="7564"/>
                      <a:pt x="10463" y="8054"/>
                      <a:pt x="10463" y="8054"/>
                    </a:cubicBezTo>
                    <a:lnTo>
                      <a:pt x="10113" y="20043"/>
                    </a:lnTo>
                    <a:cubicBezTo>
                      <a:pt x="10271" y="19997"/>
                      <a:pt x="10434" y="19964"/>
                      <a:pt x="10592" y="19913"/>
                    </a:cubicBezTo>
                    <a:cubicBezTo>
                      <a:pt x="14382" y="18506"/>
                      <a:pt x="14658" y="10858"/>
                      <a:pt x="14635" y="8634"/>
                    </a:cubicBezTo>
                    <a:lnTo>
                      <a:pt x="14697" y="8634"/>
                    </a:lnTo>
                    <a:lnTo>
                      <a:pt x="14697" y="8589"/>
                    </a:lnTo>
                    <a:cubicBezTo>
                      <a:pt x="14697" y="8397"/>
                      <a:pt x="14647" y="8133"/>
                      <a:pt x="14618" y="7856"/>
                    </a:cubicBezTo>
                    <a:cubicBezTo>
                      <a:pt x="14590" y="7492"/>
                      <a:pt x="14542" y="7129"/>
                      <a:pt x="14472" y="6770"/>
                    </a:cubicBezTo>
                    <a:cubicBezTo>
                      <a:pt x="13120" y="1172"/>
                      <a:pt x="8357" y="75"/>
                      <a:pt x="7410" y="63"/>
                    </a:cubicBezTo>
                    <a:cubicBezTo>
                      <a:pt x="7118" y="60"/>
                      <a:pt x="6742" y="0"/>
                      <a:pt x="628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p5"/>
              <p:cNvSpPr/>
              <p:nvPr/>
            </p:nvSpPr>
            <p:spPr>
              <a:xfrm>
                <a:off x="7241174" y="2766959"/>
                <a:ext cx="661802" cy="39714"/>
              </a:xfrm>
              <a:custGeom>
                <a:rect b="b" l="l" r="r" t="t"/>
                <a:pathLst>
                  <a:path extrusionOk="0" h="2189" w="36478">
                    <a:moveTo>
                      <a:pt x="36467" y="1"/>
                    </a:moveTo>
                    <a:lnTo>
                      <a:pt x="0" y="178"/>
                    </a:lnTo>
                    <a:lnTo>
                      <a:pt x="10" y="2189"/>
                    </a:lnTo>
                    <a:lnTo>
                      <a:pt x="36477" y="2010"/>
                    </a:lnTo>
                    <a:lnTo>
                      <a:pt x="36467"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p5"/>
              <p:cNvSpPr/>
              <p:nvPr/>
            </p:nvSpPr>
            <p:spPr>
              <a:xfrm>
                <a:off x="7241718" y="2860756"/>
                <a:ext cx="661820" cy="39714"/>
              </a:xfrm>
              <a:custGeom>
                <a:rect b="b" l="l" r="r" t="t"/>
                <a:pathLst>
                  <a:path extrusionOk="0" h="2189" w="36479">
                    <a:moveTo>
                      <a:pt x="36468" y="0"/>
                    </a:moveTo>
                    <a:lnTo>
                      <a:pt x="1" y="177"/>
                    </a:lnTo>
                    <a:lnTo>
                      <a:pt x="10" y="2188"/>
                    </a:lnTo>
                    <a:lnTo>
                      <a:pt x="36479" y="2010"/>
                    </a:lnTo>
                    <a:lnTo>
                      <a:pt x="36468"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 name="Google Shape;461;p5"/>
              <p:cNvSpPr/>
              <p:nvPr/>
            </p:nvSpPr>
            <p:spPr>
              <a:xfrm>
                <a:off x="7239033" y="2968286"/>
                <a:ext cx="327962" cy="36503"/>
              </a:xfrm>
              <a:custGeom>
                <a:rect b="b" l="l" r="r" t="t"/>
                <a:pathLst>
                  <a:path extrusionOk="0" h="2012" w="18077">
                    <a:moveTo>
                      <a:pt x="1" y="1"/>
                    </a:moveTo>
                    <a:lnTo>
                      <a:pt x="1" y="2011"/>
                    </a:lnTo>
                    <a:lnTo>
                      <a:pt x="18077" y="2011"/>
                    </a:lnTo>
                    <a:lnTo>
                      <a:pt x="18077"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62" name="Google Shape;462;p5"/>
            <p:cNvGrpSpPr/>
            <p:nvPr/>
          </p:nvGrpSpPr>
          <p:grpSpPr>
            <a:xfrm>
              <a:off x="1132177" y="2824277"/>
              <a:ext cx="995633" cy="471063"/>
              <a:chOff x="7127439" y="3414084"/>
              <a:chExt cx="1704851" cy="806616"/>
            </a:xfrm>
          </p:grpSpPr>
          <p:sp>
            <p:nvSpPr>
              <p:cNvPr id="463" name="Google Shape;463;p5"/>
              <p:cNvSpPr/>
              <p:nvPr/>
            </p:nvSpPr>
            <p:spPr>
              <a:xfrm>
                <a:off x="7127439" y="3414084"/>
                <a:ext cx="1704851" cy="806616"/>
              </a:xfrm>
              <a:custGeom>
                <a:rect b="b" l="l" r="r" t="t"/>
                <a:pathLst>
                  <a:path extrusionOk="0" h="44460" w="93970">
                    <a:moveTo>
                      <a:pt x="89903" y="1"/>
                    </a:moveTo>
                    <a:lnTo>
                      <a:pt x="3999" y="131"/>
                    </a:lnTo>
                    <a:cubicBezTo>
                      <a:pt x="1791" y="131"/>
                      <a:pt x="1" y="1920"/>
                      <a:pt x="1" y="4129"/>
                    </a:cubicBezTo>
                    <a:lnTo>
                      <a:pt x="1" y="4140"/>
                    </a:lnTo>
                    <a:lnTo>
                      <a:pt x="41" y="30550"/>
                    </a:lnTo>
                    <a:cubicBezTo>
                      <a:pt x="43" y="32759"/>
                      <a:pt x="1835" y="34548"/>
                      <a:pt x="4043" y="34548"/>
                    </a:cubicBezTo>
                    <a:cubicBezTo>
                      <a:pt x="4045" y="34548"/>
                      <a:pt x="4048" y="34548"/>
                      <a:pt x="4050" y="34548"/>
                    </a:cubicBezTo>
                    <a:lnTo>
                      <a:pt x="78691" y="34436"/>
                    </a:lnTo>
                    <a:lnTo>
                      <a:pt x="88585" y="44459"/>
                    </a:lnTo>
                    <a:lnTo>
                      <a:pt x="88585" y="34424"/>
                    </a:lnTo>
                    <a:lnTo>
                      <a:pt x="89971" y="34424"/>
                    </a:lnTo>
                    <a:cubicBezTo>
                      <a:pt x="92180" y="34424"/>
                      <a:pt x="93969" y="32635"/>
                      <a:pt x="93969" y="30426"/>
                    </a:cubicBezTo>
                    <a:lnTo>
                      <a:pt x="93969" y="30415"/>
                    </a:lnTo>
                    <a:lnTo>
                      <a:pt x="93912" y="3999"/>
                    </a:lnTo>
                    <a:cubicBezTo>
                      <a:pt x="93912" y="1791"/>
                      <a:pt x="92122" y="1"/>
                      <a:pt x="89914" y="1"/>
                    </a:cubicBezTo>
                    <a:close/>
                  </a:path>
                </a:pathLst>
              </a:custGeom>
              <a:solidFill>
                <a:srgbClr val="EBEB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5"/>
              <p:cNvSpPr/>
              <p:nvPr/>
            </p:nvSpPr>
            <p:spPr>
              <a:xfrm>
                <a:off x="7394605" y="3928696"/>
                <a:ext cx="3193" cy="51089"/>
              </a:xfrm>
              <a:custGeom>
                <a:rect b="b" l="l" r="r" t="t"/>
                <a:pathLst>
                  <a:path extrusionOk="0" h="2816" w="176">
                    <a:moveTo>
                      <a:pt x="0" y="1"/>
                    </a:moveTo>
                    <a:lnTo>
                      <a:pt x="85" y="2816"/>
                    </a:lnTo>
                    <a:lnTo>
                      <a:pt x="175" y="2816"/>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5"/>
              <p:cNvSpPr/>
              <p:nvPr/>
            </p:nvSpPr>
            <p:spPr>
              <a:xfrm>
                <a:off x="7202676" y="3467114"/>
                <a:ext cx="553364" cy="509441"/>
              </a:xfrm>
              <a:custGeom>
                <a:rect b="b" l="l" r="r" t="t"/>
                <a:pathLst>
                  <a:path extrusionOk="0" h="28080" w="30501">
                    <a:moveTo>
                      <a:pt x="14409" y="1"/>
                    </a:moveTo>
                    <a:cubicBezTo>
                      <a:pt x="14399" y="1"/>
                      <a:pt x="14390" y="1"/>
                      <a:pt x="14381" y="1"/>
                    </a:cubicBezTo>
                    <a:lnTo>
                      <a:pt x="14364" y="1"/>
                    </a:lnTo>
                    <a:cubicBezTo>
                      <a:pt x="6427" y="9"/>
                      <a:pt x="0" y="6449"/>
                      <a:pt x="7" y="14386"/>
                    </a:cubicBezTo>
                    <a:cubicBezTo>
                      <a:pt x="12" y="19106"/>
                      <a:pt x="2335" y="23523"/>
                      <a:pt x="6220" y="26203"/>
                    </a:cubicBezTo>
                    <a:cubicBezTo>
                      <a:pt x="5503" y="22248"/>
                      <a:pt x="5127" y="18238"/>
                      <a:pt x="5095" y="14220"/>
                    </a:cubicBezTo>
                    <a:lnTo>
                      <a:pt x="5022" y="14220"/>
                    </a:lnTo>
                    <a:cubicBezTo>
                      <a:pt x="5022" y="13983"/>
                      <a:pt x="5084" y="13628"/>
                      <a:pt x="5118" y="13262"/>
                    </a:cubicBezTo>
                    <a:cubicBezTo>
                      <a:pt x="5154" y="12812"/>
                      <a:pt x="5212" y="12362"/>
                      <a:pt x="5292" y="11916"/>
                    </a:cubicBezTo>
                    <a:cubicBezTo>
                      <a:pt x="6926" y="4973"/>
                      <a:pt x="12816" y="3577"/>
                      <a:pt x="13987" y="3554"/>
                    </a:cubicBezTo>
                    <a:cubicBezTo>
                      <a:pt x="14383" y="3554"/>
                      <a:pt x="14871" y="3478"/>
                      <a:pt x="15455" y="3478"/>
                    </a:cubicBezTo>
                    <a:cubicBezTo>
                      <a:pt x="16725" y="3478"/>
                      <a:pt x="18451" y="3839"/>
                      <a:pt x="20688" y="6133"/>
                    </a:cubicBezTo>
                    <a:cubicBezTo>
                      <a:pt x="22589" y="7952"/>
                      <a:pt x="23213" y="10734"/>
                      <a:pt x="22270" y="13189"/>
                    </a:cubicBezTo>
                    <a:cubicBezTo>
                      <a:pt x="22332" y="15442"/>
                      <a:pt x="22372" y="17937"/>
                      <a:pt x="22310" y="19502"/>
                    </a:cubicBezTo>
                    <a:cubicBezTo>
                      <a:pt x="22175" y="22813"/>
                      <a:pt x="18931" y="23230"/>
                      <a:pt x="18931" y="23230"/>
                    </a:cubicBezTo>
                    <a:cubicBezTo>
                      <a:pt x="18931" y="23230"/>
                      <a:pt x="18774" y="26079"/>
                      <a:pt x="18729" y="28079"/>
                    </a:cubicBezTo>
                    <a:cubicBezTo>
                      <a:pt x="26298" y="25693"/>
                      <a:pt x="30501" y="17623"/>
                      <a:pt x="28116" y="10053"/>
                    </a:cubicBezTo>
                    <a:cubicBezTo>
                      <a:pt x="26230" y="4069"/>
                      <a:pt x="20680" y="1"/>
                      <a:pt x="1440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5"/>
              <p:cNvSpPr/>
              <p:nvPr/>
            </p:nvSpPr>
            <p:spPr>
              <a:xfrm>
                <a:off x="7388273" y="3609243"/>
                <a:ext cx="219960" cy="379432"/>
              </a:xfrm>
              <a:custGeom>
                <a:rect b="b" l="l" r="r" t="t"/>
                <a:pathLst>
                  <a:path extrusionOk="0" h="20914" w="12124">
                    <a:moveTo>
                      <a:pt x="10860" y="5326"/>
                    </a:moveTo>
                    <a:cubicBezTo>
                      <a:pt x="10878" y="5326"/>
                      <a:pt x="10896" y="5327"/>
                      <a:pt x="10914" y="5328"/>
                    </a:cubicBezTo>
                    <a:cubicBezTo>
                      <a:pt x="11149" y="5337"/>
                      <a:pt x="11375" y="5423"/>
                      <a:pt x="11555" y="5575"/>
                    </a:cubicBezTo>
                    <a:cubicBezTo>
                      <a:pt x="11691" y="5693"/>
                      <a:pt x="11736" y="5800"/>
                      <a:pt x="11707" y="5823"/>
                    </a:cubicBezTo>
                    <a:cubicBezTo>
                      <a:pt x="11706" y="5824"/>
                      <a:pt x="11704" y="5825"/>
                      <a:pt x="11701" y="5825"/>
                    </a:cubicBezTo>
                    <a:cubicBezTo>
                      <a:pt x="11648" y="5825"/>
                      <a:pt x="11327" y="5620"/>
                      <a:pt x="10903" y="5603"/>
                    </a:cubicBezTo>
                    <a:cubicBezTo>
                      <a:pt x="10887" y="5603"/>
                      <a:pt x="10871" y="5602"/>
                      <a:pt x="10855" y="5602"/>
                    </a:cubicBezTo>
                    <a:cubicBezTo>
                      <a:pt x="10483" y="5602"/>
                      <a:pt x="10198" y="5764"/>
                      <a:pt x="10106" y="5764"/>
                    </a:cubicBezTo>
                    <a:cubicBezTo>
                      <a:pt x="10094" y="5764"/>
                      <a:pt x="10085" y="5762"/>
                      <a:pt x="10080" y="5755"/>
                    </a:cubicBezTo>
                    <a:cubicBezTo>
                      <a:pt x="10035" y="5699"/>
                      <a:pt x="10136" y="5631"/>
                      <a:pt x="10255" y="5519"/>
                    </a:cubicBezTo>
                    <a:cubicBezTo>
                      <a:pt x="10433" y="5394"/>
                      <a:pt x="10643" y="5326"/>
                      <a:pt x="10860" y="5326"/>
                    </a:cubicBezTo>
                    <a:close/>
                    <a:moveTo>
                      <a:pt x="5926" y="5444"/>
                    </a:moveTo>
                    <a:cubicBezTo>
                      <a:pt x="5946" y="5444"/>
                      <a:pt x="5966" y="5444"/>
                      <a:pt x="5986" y="5445"/>
                    </a:cubicBezTo>
                    <a:cubicBezTo>
                      <a:pt x="6221" y="5454"/>
                      <a:pt x="6444" y="5541"/>
                      <a:pt x="6623" y="5693"/>
                    </a:cubicBezTo>
                    <a:cubicBezTo>
                      <a:pt x="6758" y="5806"/>
                      <a:pt x="6803" y="5913"/>
                      <a:pt x="6781" y="5941"/>
                    </a:cubicBezTo>
                    <a:cubicBezTo>
                      <a:pt x="6779" y="5943"/>
                      <a:pt x="6777" y="5943"/>
                      <a:pt x="6774" y="5943"/>
                    </a:cubicBezTo>
                    <a:cubicBezTo>
                      <a:pt x="6720" y="5943"/>
                      <a:pt x="6395" y="5733"/>
                      <a:pt x="5975" y="5721"/>
                    </a:cubicBezTo>
                    <a:cubicBezTo>
                      <a:pt x="5964" y="5721"/>
                      <a:pt x="5954" y="5721"/>
                      <a:pt x="5943" y="5721"/>
                    </a:cubicBezTo>
                    <a:cubicBezTo>
                      <a:pt x="5569" y="5721"/>
                      <a:pt x="5279" y="5879"/>
                      <a:pt x="5179" y="5879"/>
                    </a:cubicBezTo>
                    <a:cubicBezTo>
                      <a:pt x="5165" y="5879"/>
                      <a:pt x="5154" y="5876"/>
                      <a:pt x="5148" y="5868"/>
                    </a:cubicBezTo>
                    <a:cubicBezTo>
                      <a:pt x="5097" y="5806"/>
                      <a:pt x="5181" y="5715"/>
                      <a:pt x="5322" y="5631"/>
                    </a:cubicBezTo>
                    <a:cubicBezTo>
                      <a:pt x="5501" y="5509"/>
                      <a:pt x="5711" y="5444"/>
                      <a:pt x="5926" y="5444"/>
                    </a:cubicBezTo>
                    <a:close/>
                    <a:moveTo>
                      <a:pt x="10894" y="5878"/>
                    </a:moveTo>
                    <a:cubicBezTo>
                      <a:pt x="11105" y="5878"/>
                      <a:pt x="11309" y="6037"/>
                      <a:pt x="11318" y="6285"/>
                    </a:cubicBezTo>
                    <a:lnTo>
                      <a:pt x="11318" y="6296"/>
                    </a:lnTo>
                    <a:cubicBezTo>
                      <a:pt x="11328" y="6522"/>
                      <a:pt x="11152" y="6714"/>
                      <a:pt x="10925" y="6723"/>
                    </a:cubicBezTo>
                    <a:lnTo>
                      <a:pt x="10914" y="6723"/>
                    </a:lnTo>
                    <a:cubicBezTo>
                      <a:pt x="10908" y="6724"/>
                      <a:pt x="10902" y="6724"/>
                      <a:pt x="10896" y="6724"/>
                    </a:cubicBezTo>
                    <a:cubicBezTo>
                      <a:pt x="10531" y="6724"/>
                      <a:pt x="10335" y="6287"/>
                      <a:pt x="10586" y="6015"/>
                    </a:cubicBezTo>
                    <a:cubicBezTo>
                      <a:pt x="10673" y="5921"/>
                      <a:pt x="10784" y="5878"/>
                      <a:pt x="10894" y="5878"/>
                    </a:cubicBezTo>
                    <a:close/>
                    <a:moveTo>
                      <a:pt x="6108" y="5968"/>
                    </a:moveTo>
                    <a:cubicBezTo>
                      <a:pt x="6318" y="5968"/>
                      <a:pt x="6522" y="6127"/>
                      <a:pt x="6532" y="6375"/>
                    </a:cubicBezTo>
                    <a:lnTo>
                      <a:pt x="6532" y="6386"/>
                    </a:lnTo>
                    <a:cubicBezTo>
                      <a:pt x="6539" y="6615"/>
                      <a:pt x="6357" y="6807"/>
                      <a:pt x="6127" y="6813"/>
                    </a:cubicBezTo>
                    <a:cubicBezTo>
                      <a:pt x="6121" y="6814"/>
                      <a:pt x="6115" y="6814"/>
                      <a:pt x="6109" y="6814"/>
                    </a:cubicBezTo>
                    <a:cubicBezTo>
                      <a:pt x="5744" y="6814"/>
                      <a:pt x="5549" y="6378"/>
                      <a:pt x="5800" y="6105"/>
                    </a:cubicBezTo>
                    <a:cubicBezTo>
                      <a:pt x="5887" y="6011"/>
                      <a:pt x="5998" y="5968"/>
                      <a:pt x="6108" y="5968"/>
                    </a:cubicBezTo>
                    <a:close/>
                    <a:moveTo>
                      <a:pt x="8311" y="5761"/>
                    </a:moveTo>
                    <a:cubicBezTo>
                      <a:pt x="8671" y="6535"/>
                      <a:pt x="8971" y="7336"/>
                      <a:pt x="9213" y="8155"/>
                    </a:cubicBezTo>
                    <a:lnTo>
                      <a:pt x="9523" y="9101"/>
                    </a:lnTo>
                    <a:cubicBezTo>
                      <a:pt x="9592" y="9250"/>
                      <a:pt x="9609" y="9418"/>
                      <a:pt x="9574" y="9580"/>
                    </a:cubicBezTo>
                    <a:cubicBezTo>
                      <a:pt x="9540" y="9662"/>
                      <a:pt x="9469" y="9725"/>
                      <a:pt x="9382" y="9748"/>
                    </a:cubicBezTo>
                    <a:cubicBezTo>
                      <a:pt x="9350" y="9753"/>
                      <a:pt x="9318" y="9756"/>
                      <a:pt x="9286" y="9756"/>
                    </a:cubicBezTo>
                    <a:cubicBezTo>
                      <a:pt x="9254" y="9756"/>
                      <a:pt x="9222" y="9753"/>
                      <a:pt x="9190" y="9748"/>
                    </a:cubicBezTo>
                    <a:cubicBezTo>
                      <a:pt x="9104" y="9756"/>
                      <a:pt x="9018" y="9760"/>
                      <a:pt x="8931" y="9760"/>
                    </a:cubicBezTo>
                    <a:cubicBezTo>
                      <a:pt x="8773" y="9760"/>
                      <a:pt x="8615" y="9747"/>
                      <a:pt x="8458" y="9719"/>
                    </a:cubicBezTo>
                    <a:cubicBezTo>
                      <a:pt x="8694" y="9650"/>
                      <a:pt x="8938" y="9612"/>
                      <a:pt x="9185" y="9608"/>
                    </a:cubicBezTo>
                    <a:cubicBezTo>
                      <a:pt x="9297" y="9608"/>
                      <a:pt x="9404" y="9580"/>
                      <a:pt x="9427" y="9501"/>
                    </a:cubicBezTo>
                    <a:cubicBezTo>
                      <a:pt x="9436" y="9374"/>
                      <a:pt x="9411" y="9248"/>
                      <a:pt x="9354" y="9135"/>
                    </a:cubicBezTo>
                    <a:lnTo>
                      <a:pt x="9033" y="8195"/>
                    </a:lnTo>
                    <a:cubicBezTo>
                      <a:pt x="8732" y="7403"/>
                      <a:pt x="8490" y="6590"/>
                      <a:pt x="8311" y="5761"/>
                    </a:cubicBezTo>
                    <a:close/>
                    <a:moveTo>
                      <a:pt x="6920" y="10150"/>
                    </a:moveTo>
                    <a:cubicBezTo>
                      <a:pt x="6961" y="10150"/>
                      <a:pt x="8344" y="10920"/>
                      <a:pt x="9139" y="10920"/>
                    </a:cubicBezTo>
                    <a:cubicBezTo>
                      <a:pt x="9147" y="10920"/>
                      <a:pt x="9154" y="10920"/>
                      <a:pt x="9162" y="10920"/>
                    </a:cubicBezTo>
                    <a:lnTo>
                      <a:pt x="9162" y="10920"/>
                    </a:lnTo>
                    <a:cubicBezTo>
                      <a:pt x="8931" y="11270"/>
                      <a:pt x="8543" y="11467"/>
                      <a:pt x="8143" y="11467"/>
                    </a:cubicBezTo>
                    <a:cubicBezTo>
                      <a:pt x="7992" y="11467"/>
                      <a:pt x="7840" y="11439"/>
                      <a:pt x="7693" y="11381"/>
                    </a:cubicBezTo>
                    <a:cubicBezTo>
                      <a:pt x="7177" y="11252"/>
                      <a:pt x="6863" y="10729"/>
                      <a:pt x="6992" y="10214"/>
                    </a:cubicBezTo>
                    <a:cubicBezTo>
                      <a:pt x="6992" y="10210"/>
                      <a:pt x="6993" y="10206"/>
                      <a:pt x="6995" y="10204"/>
                    </a:cubicBezTo>
                    <a:cubicBezTo>
                      <a:pt x="6937" y="10166"/>
                      <a:pt x="6914" y="10150"/>
                      <a:pt x="6920" y="10150"/>
                    </a:cubicBezTo>
                    <a:close/>
                    <a:moveTo>
                      <a:pt x="6161" y="0"/>
                    </a:moveTo>
                    <a:cubicBezTo>
                      <a:pt x="5316" y="4972"/>
                      <a:pt x="1" y="5591"/>
                      <a:pt x="1" y="5591"/>
                    </a:cubicBezTo>
                    <a:lnTo>
                      <a:pt x="355" y="17637"/>
                    </a:lnTo>
                    <a:lnTo>
                      <a:pt x="530" y="20452"/>
                    </a:lnTo>
                    <a:cubicBezTo>
                      <a:pt x="1720" y="20760"/>
                      <a:pt x="2938" y="20914"/>
                      <a:pt x="4156" y="20914"/>
                    </a:cubicBezTo>
                    <a:cubicBezTo>
                      <a:pt x="5618" y="20914"/>
                      <a:pt x="7079" y="20692"/>
                      <a:pt x="8488" y="20250"/>
                    </a:cubicBezTo>
                    <a:cubicBezTo>
                      <a:pt x="8533" y="18251"/>
                      <a:pt x="8689" y="15403"/>
                      <a:pt x="8689" y="15401"/>
                    </a:cubicBezTo>
                    <a:lnTo>
                      <a:pt x="8689" y="15401"/>
                    </a:lnTo>
                    <a:lnTo>
                      <a:pt x="8627" y="16212"/>
                    </a:lnTo>
                    <a:cubicBezTo>
                      <a:pt x="8500" y="16219"/>
                      <a:pt x="8376" y="16223"/>
                      <a:pt x="8256" y="16223"/>
                    </a:cubicBezTo>
                    <a:cubicBezTo>
                      <a:pt x="5317" y="16223"/>
                      <a:pt x="4381" y="13993"/>
                      <a:pt x="4381" y="13993"/>
                    </a:cubicBezTo>
                    <a:lnTo>
                      <a:pt x="4381" y="13993"/>
                    </a:lnTo>
                    <a:cubicBezTo>
                      <a:pt x="5647" y="14872"/>
                      <a:pt x="7143" y="15359"/>
                      <a:pt x="8683" y="15395"/>
                    </a:cubicBezTo>
                    <a:cubicBezTo>
                      <a:pt x="8683" y="15395"/>
                      <a:pt x="11933" y="14979"/>
                      <a:pt x="12062" y="11668"/>
                    </a:cubicBezTo>
                    <a:cubicBezTo>
                      <a:pt x="12124" y="10102"/>
                      <a:pt x="12062" y="7585"/>
                      <a:pt x="12023" y="5355"/>
                    </a:cubicBezTo>
                    <a:lnTo>
                      <a:pt x="11459" y="4865"/>
                    </a:lnTo>
                    <a:lnTo>
                      <a:pt x="6758" y="3700"/>
                    </a:lnTo>
                    <a:cubicBezTo>
                      <a:pt x="7108" y="2387"/>
                      <a:pt x="6527" y="777"/>
                      <a:pt x="6195" y="28"/>
                    </a:cubicBezTo>
                    <a:lnTo>
                      <a:pt x="6161" y="0"/>
                    </a:lnTo>
                    <a:close/>
                  </a:path>
                </a:pathLst>
              </a:custGeom>
              <a:solidFill>
                <a:srgbClr val="EBEB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5"/>
              <p:cNvSpPr/>
              <p:nvPr/>
            </p:nvSpPr>
            <p:spPr>
              <a:xfrm>
                <a:off x="7578280" y="3715902"/>
                <a:ext cx="15095" cy="15330"/>
              </a:xfrm>
              <a:custGeom>
                <a:rect b="b" l="l" r="r" t="t"/>
                <a:pathLst>
                  <a:path extrusionOk="0" h="845" w="832">
                    <a:moveTo>
                      <a:pt x="424" y="0"/>
                    </a:moveTo>
                    <a:cubicBezTo>
                      <a:pt x="190" y="0"/>
                      <a:pt x="1" y="188"/>
                      <a:pt x="1" y="422"/>
                    </a:cubicBezTo>
                    <a:cubicBezTo>
                      <a:pt x="1" y="655"/>
                      <a:pt x="190" y="844"/>
                      <a:pt x="424" y="844"/>
                    </a:cubicBezTo>
                    <a:cubicBezTo>
                      <a:pt x="651" y="842"/>
                      <a:pt x="832" y="655"/>
                      <a:pt x="830" y="428"/>
                    </a:cubicBezTo>
                    <a:lnTo>
                      <a:pt x="830" y="417"/>
                    </a:lnTo>
                    <a:cubicBezTo>
                      <a:pt x="830" y="191"/>
                      <a:pt x="650" y="6"/>
                      <a:pt x="424" y="0"/>
                    </a:cubicBezTo>
                    <a:close/>
                  </a:path>
                </a:pathLst>
              </a:custGeom>
              <a:solidFill>
                <a:srgbClr val="E0E0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5"/>
              <p:cNvSpPr/>
              <p:nvPr/>
            </p:nvSpPr>
            <p:spPr>
              <a:xfrm>
                <a:off x="7570714" y="3706378"/>
                <a:ext cx="30860" cy="9162"/>
              </a:xfrm>
              <a:custGeom>
                <a:rect b="b" l="l" r="r" t="t"/>
                <a:pathLst>
                  <a:path extrusionOk="0" h="505" w="1701">
                    <a:moveTo>
                      <a:pt x="803" y="0"/>
                    </a:moveTo>
                    <a:cubicBezTo>
                      <a:pt x="587" y="0"/>
                      <a:pt x="375" y="68"/>
                      <a:pt x="198" y="192"/>
                    </a:cubicBezTo>
                    <a:cubicBezTo>
                      <a:pt x="51" y="299"/>
                      <a:pt x="0" y="401"/>
                      <a:pt x="23" y="429"/>
                    </a:cubicBezTo>
                    <a:cubicBezTo>
                      <a:pt x="24" y="431"/>
                      <a:pt x="27" y="431"/>
                      <a:pt x="30" y="431"/>
                    </a:cubicBezTo>
                    <a:cubicBezTo>
                      <a:pt x="81" y="431"/>
                      <a:pt x="358" y="270"/>
                      <a:pt x="715" y="270"/>
                    </a:cubicBezTo>
                    <a:cubicBezTo>
                      <a:pt x="757" y="270"/>
                      <a:pt x="801" y="272"/>
                      <a:pt x="846" y="277"/>
                    </a:cubicBezTo>
                    <a:cubicBezTo>
                      <a:pt x="1249" y="277"/>
                      <a:pt x="1542" y="505"/>
                      <a:pt x="1631" y="505"/>
                    </a:cubicBezTo>
                    <a:cubicBezTo>
                      <a:pt x="1639" y="505"/>
                      <a:pt x="1646" y="502"/>
                      <a:pt x="1651" y="497"/>
                    </a:cubicBezTo>
                    <a:cubicBezTo>
                      <a:pt x="1701" y="440"/>
                      <a:pt x="1651" y="367"/>
                      <a:pt x="1499" y="249"/>
                    </a:cubicBezTo>
                    <a:cubicBezTo>
                      <a:pt x="1318" y="97"/>
                      <a:pt x="1092" y="10"/>
                      <a:pt x="857" y="1"/>
                    </a:cubicBezTo>
                    <a:cubicBezTo>
                      <a:pt x="839" y="1"/>
                      <a:pt x="821" y="0"/>
                      <a:pt x="803" y="0"/>
                    </a:cubicBezTo>
                    <a:close/>
                  </a:path>
                </a:pathLst>
              </a:custGeom>
              <a:solidFill>
                <a:srgbClr val="E0E0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5"/>
              <p:cNvSpPr/>
              <p:nvPr/>
            </p:nvSpPr>
            <p:spPr>
              <a:xfrm>
                <a:off x="7488874" y="3717517"/>
                <a:ext cx="17925" cy="15349"/>
              </a:xfrm>
              <a:custGeom>
                <a:rect b="b" l="l" r="r" t="t"/>
                <a:pathLst>
                  <a:path extrusionOk="0" h="846" w="988">
                    <a:moveTo>
                      <a:pt x="565" y="1"/>
                    </a:moveTo>
                    <a:cubicBezTo>
                      <a:pt x="189" y="1"/>
                      <a:pt x="0" y="455"/>
                      <a:pt x="266" y="721"/>
                    </a:cubicBezTo>
                    <a:cubicBezTo>
                      <a:pt x="348" y="803"/>
                      <a:pt x="456" y="845"/>
                      <a:pt x="566" y="845"/>
                    </a:cubicBezTo>
                    <a:cubicBezTo>
                      <a:pt x="620" y="845"/>
                      <a:pt x="675" y="835"/>
                      <a:pt x="727" y="814"/>
                    </a:cubicBezTo>
                    <a:cubicBezTo>
                      <a:pt x="885" y="748"/>
                      <a:pt x="988" y="594"/>
                      <a:pt x="988" y="424"/>
                    </a:cubicBezTo>
                    <a:lnTo>
                      <a:pt x="988" y="418"/>
                    </a:lnTo>
                    <a:cubicBezTo>
                      <a:pt x="984" y="187"/>
                      <a:pt x="796" y="1"/>
                      <a:pt x="565" y="1"/>
                    </a:cubicBezTo>
                    <a:close/>
                  </a:path>
                </a:pathLst>
              </a:custGeom>
              <a:solidFill>
                <a:srgbClr val="E0E0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5"/>
              <p:cNvSpPr/>
              <p:nvPr/>
            </p:nvSpPr>
            <p:spPr>
              <a:xfrm>
                <a:off x="7481217" y="3707575"/>
                <a:ext cx="30987" cy="9180"/>
              </a:xfrm>
              <a:custGeom>
                <a:rect b="b" l="l" r="r" t="t"/>
                <a:pathLst>
                  <a:path extrusionOk="0" h="506" w="1708">
                    <a:moveTo>
                      <a:pt x="803" y="1"/>
                    </a:moveTo>
                    <a:cubicBezTo>
                      <a:pt x="588" y="1"/>
                      <a:pt x="377" y="66"/>
                      <a:pt x="199" y="188"/>
                    </a:cubicBezTo>
                    <a:cubicBezTo>
                      <a:pt x="58" y="295"/>
                      <a:pt x="1" y="397"/>
                      <a:pt x="24" y="425"/>
                    </a:cubicBezTo>
                    <a:cubicBezTo>
                      <a:pt x="25" y="427"/>
                      <a:pt x="28" y="428"/>
                      <a:pt x="33" y="428"/>
                    </a:cubicBezTo>
                    <a:cubicBezTo>
                      <a:pt x="92" y="428"/>
                      <a:pt x="399" y="276"/>
                      <a:pt x="783" y="276"/>
                    </a:cubicBezTo>
                    <a:cubicBezTo>
                      <a:pt x="806" y="276"/>
                      <a:pt x="829" y="277"/>
                      <a:pt x="852" y="278"/>
                    </a:cubicBezTo>
                    <a:cubicBezTo>
                      <a:pt x="1255" y="278"/>
                      <a:pt x="1548" y="506"/>
                      <a:pt x="1636" y="506"/>
                    </a:cubicBezTo>
                    <a:cubicBezTo>
                      <a:pt x="1645" y="506"/>
                      <a:pt x="1652" y="503"/>
                      <a:pt x="1657" y="498"/>
                    </a:cubicBezTo>
                    <a:cubicBezTo>
                      <a:pt x="1708" y="442"/>
                      <a:pt x="1657" y="363"/>
                      <a:pt x="1500" y="250"/>
                    </a:cubicBezTo>
                    <a:cubicBezTo>
                      <a:pt x="1321" y="98"/>
                      <a:pt x="1096" y="11"/>
                      <a:pt x="863" y="2"/>
                    </a:cubicBezTo>
                    <a:cubicBezTo>
                      <a:pt x="843" y="1"/>
                      <a:pt x="823" y="1"/>
                      <a:pt x="803" y="1"/>
                    </a:cubicBezTo>
                    <a:close/>
                  </a:path>
                </a:pathLst>
              </a:custGeom>
              <a:solidFill>
                <a:srgbClr val="E0E0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p5"/>
              <p:cNvSpPr/>
              <p:nvPr/>
            </p:nvSpPr>
            <p:spPr>
              <a:xfrm>
                <a:off x="7539056" y="3714161"/>
                <a:ext cx="23549" cy="72570"/>
              </a:xfrm>
              <a:custGeom>
                <a:rect b="b" l="l" r="r" t="t"/>
                <a:pathLst>
                  <a:path extrusionOk="0" h="4000" w="1298">
                    <a:moveTo>
                      <a:pt x="0" y="0"/>
                    </a:moveTo>
                    <a:lnTo>
                      <a:pt x="0" y="0"/>
                    </a:lnTo>
                    <a:cubicBezTo>
                      <a:pt x="178" y="836"/>
                      <a:pt x="420" y="1656"/>
                      <a:pt x="722" y="2455"/>
                    </a:cubicBezTo>
                    <a:lnTo>
                      <a:pt x="1043" y="3373"/>
                    </a:lnTo>
                    <a:cubicBezTo>
                      <a:pt x="1100" y="3486"/>
                      <a:pt x="1125" y="3613"/>
                      <a:pt x="1116" y="3739"/>
                    </a:cubicBezTo>
                    <a:cubicBezTo>
                      <a:pt x="1116" y="3818"/>
                      <a:pt x="986" y="3840"/>
                      <a:pt x="874" y="3846"/>
                    </a:cubicBezTo>
                    <a:cubicBezTo>
                      <a:pt x="627" y="3851"/>
                      <a:pt x="383" y="3889"/>
                      <a:pt x="147" y="3959"/>
                    </a:cubicBezTo>
                    <a:cubicBezTo>
                      <a:pt x="304" y="3986"/>
                      <a:pt x="461" y="4000"/>
                      <a:pt x="619" y="4000"/>
                    </a:cubicBezTo>
                    <a:cubicBezTo>
                      <a:pt x="706" y="4000"/>
                      <a:pt x="792" y="3995"/>
                      <a:pt x="879" y="3987"/>
                    </a:cubicBezTo>
                    <a:cubicBezTo>
                      <a:pt x="911" y="3992"/>
                      <a:pt x="943" y="3995"/>
                      <a:pt x="975" y="3995"/>
                    </a:cubicBezTo>
                    <a:cubicBezTo>
                      <a:pt x="1007" y="3995"/>
                      <a:pt x="1039" y="3992"/>
                      <a:pt x="1071" y="3987"/>
                    </a:cubicBezTo>
                    <a:cubicBezTo>
                      <a:pt x="1158" y="3964"/>
                      <a:pt x="1229" y="3901"/>
                      <a:pt x="1263" y="3818"/>
                    </a:cubicBezTo>
                    <a:cubicBezTo>
                      <a:pt x="1298" y="3657"/>
                      <a:pt x="1281" y="3489"/>
                      <a:pt x="1212" y="3340"/>
                    </a:cubicBezTo>
                    <a:lnTo>
                      <a:pt x="902" y="2393"/>
                    </a:lnTo>
                    <a:cubicBezTo>
                      <a:pt x="660" y="1575"/>
                      <a:pt x="360" y="774"/>
                      <a:pt x="0" y="0"/>
                    </a:cubicBezTo>
                    <a:close/>
                  </a:path>
                </a:pathLst>
              </a:custGeom>
              <a:solidFill>
                <a:srgbClr val="E0E0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p5"/>
              <p:cNvSpPr/>
              <p:nvPr/>
            </p:nvSpPr>
            <p:spPr>
              <a:xfrm>
                <a:off x="7512713" y="3793353"/>
                <a:ext cx="41782" cy="23948"/>
              </a:xfrm>
              <a:custGeom>
                <a:rect b="b" l="l" r="r" t="t"/>
                <a:pathLst>
                  <a:path extrusionOk="0" h="1320" w="2303">
                    <a:moveTo>
                      <a:pt x="61" y="1"/>
                    </a:moveTo>
                    <a:cubicBezTo>
                      <a:pt x="54" y="1"/>
                      <a:pt x="77" y="18"/>
                      <a:pt x="136" y="56"/>
                    </a:cubicBezTo>
                    <a:cubicBezTo>
                      <a:pt x="1" y="570"/>
                      <a:pt x="309" y="1096"/>
                      <a:pt x="824" y="1231"/>
                    </a:cubicBezTo>
                    <a:lnTo>
                      <a:pt x="834" y="1233"/>
                    </a:lnTo>
                    <a:cubicBezTo>
                      <a:pt x="981" y="1291"/>
                      <a:pt x="1133" y="1319"/>
                      <a:pt x="1283" y="1319"/>
                    </a:cubicBezTo>
                    <a:cubicBezTo>
                      <a:pt x="1684" y="1319"/>
                      <a:pt x="2071" y="1121"/>
                      <a:pt x="2303" y="770"/>
                    </a:cubicBezTo>
                    <a:cubicBezTo>
                      <a:pt x="1513" y="770"/>
                      <a:pt x="107" y="1"/>
                      <a:pt x="61"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p5"/>
              <p:cNvSpPr/>
              <p:nvPr/>
            </p:nvSpPr>
            <p:spPr>
              <a:xfrm>
                <a:off x="7467756" y="3863111"/>
                <a:ext cx="78067" cy="40476"/>
              </a:xfrm>
              <a:custGeom>
                <a:rect b="b" l="l" r="r" t="t"/>
                <a:pathLst>
                  <a:path extrusionOk="0" h="2231" w="4303">
                    <a:moveTo>
                      <a:pt x="0" y="0"/>
                    </a:moveTo>
                    <a:cubicBezTo>
                      <a:pt x="0" y="0"/>
                      <a:pt x="936" y="2230"/>
                      <a:pt x="3877" y="2230"/>
                    </a:cubicBezTo>
                    <a:cubicBezTo>
                      <a:pt x="3997" y="2230"/>
                      <a:pt x="4120" y="2226"/>
                      <a:pt x="4246" y="2219"/>
                    </a:cubicBezTo>
                    <a:lnTo>
                      <a:pt x="4302" y="1402"/>
                    </a:lnTo>
                    <a:cubicBezTo>
                      <a:pt x="2762" y="1365"/>
                      <a:pt x="1266" y="877"/>
                      <a:pt x="0" y="0"/>
                    </a:cubicBezTo>
                    <a:close/>
                  </a:path>
                </a:pathLst>
              </a:custGeom>
              <a:solidFill>
                <a:srgbClr val="E0E0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p5"/>
              <p:cNvSpPr/>
              <p:nvPr/>
            </p:nvSpPr>
            <p:spPr>
              <a:xfrm>
                <a:off x="7293787" y="3530214"/>
                <a:ext cx="330320" cy="449771"/>
              </a:xfrm>
              <a:custGeom>
                <a:rect b="b" l="l" r="r" t="t"/>
                <a:pathLst>
                  <a:path extrusionOk="0" h="24791" w="18207">
                    <a:moveTo>
                      <a:pt x="10436" y="1"/>
                    </a:moveTo>
                    <a:cubicBezTo>
                      <a:pt x="9850" y="1"/>
                      <a:pt x="9362" y="80"/>
                      <a:pt x="8965" y="87"/>
                    </a:cubicBezTo>
                    <a:cubicBezTo>
                      <a:pt x="7794" y="87"/>
                      <a:pt x="1904" y="1506"/>
                      <a:pt x="270" y="8449"/>
                    </a:cubicBezTo>
                    <a:cubicBezTo>
                      <a:pt x="190" y="8895"/>
                      <a:pt x="132" y="9345"/>
                      <a:pt x="96" y="9795"/>
                    </a:cubicBezTo>
                    <a:cubicBezTo>
                      <a:pt x="62" y="10162"/>
                      <a:pt x="28" y="10517"/>
                      <a:pt x="0" y="10753"/>
                    </a:cubicBezTo>
                    <a:lnTo>
                      <a:pt x="73" y="10753"/>
                    </a:lnTo>
                    <a:cubicBezTo>
                      <a:pt x="105" y="14771"/>
                      <a:pt x="483" y="18781"/>
                      <a:pt x="1199" y="22735"/>
                    </a:cubicBezTo>
                    <a:cubicBezTo>
                      <a:pt x="2552" y="23670"/>
                      <a:pt x="4054" y="24365"/>
                      <a:pt x="5642" y="24791"/>
                    </a:cubicBezTo>
                    <a:lnTo>
                      <a:pt x="5558" y="22004"/>
                    </a:lnTo>
                    <a:lnTo>
                      <a:pt x="5209" y="9947"/>
                    </a:lnTo>
                    <a:cubicBezTo>
                      <a:pt x="5209" y="9947"/>
                      <a:pt x="10524" y="9328"/>
                      <a:pt x="11369" y="4356"/>
                    </a:cubicBezTo>
                    <a:lnTo>
                      <a:pt x="11403" y="4384"/>
                    </a:lnTo>
                    <a:cubicBezTo>
                      <a:pt x="11729" y="5133"/>
                      <a:pt x="12309" y="6743"/>
                      <a:pt x="11966" y="8056"/>
                    </a:cubicBezTo>
                    <a:lnTo>
                      <a:pt x="16713" y="9221"/>
                    </a:lnTo>
                    <a:lnTo>
                      <a:pt x="17276" y="9711"/>
                    </a:lnTo>
                    <a:cubicBezTo>
                      <a:pt x="18206" y="7253"/>
                      <a:pt x="17572" y="4477"/>
                      <a:pt x="15666" y="2666"/>
                    </a:cubicBezTo>
                    <a:cubicBezTo>
                      <a:pt x="13432" y="374"/>
                      <a:pt x="11706" y="1"/>
                      <a:pt x="10436" y="1"/>
                    </a:cubicBezTo>
                    <a:close/>
                  </a:path>
                </a:pathLst>
              </a:custGeom>
              <a:solidFill>
                <a:srgbClr val="E0E0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p5"/>
              <p:cNvSpPr/>
              <p:nvPr/>
            </p:nvSpPr>
            <p:spPr>
              <a:xfrm>
                <a:off x="7818741" y="3597704"/>
                <a:ext cx="819533" cy="46463"/>
              </a:xfrm>
              <a:custGeom>
                <a:rect b="b" l="l" r="r" t="t"/>
                <a:pathLst>
                  <a:path extrusionOk="0" h="2561" w="45172">
                    <a:moveTo>
                      <a:pt x="45167" y="1"/>
                    </a:moveTo>
                    <a:lnTo>
                      <a:pt x="0" y="71"/>
                    </a:lnTo>
                    <a:lnTo>
                      <a:pt x="4" y="2561"/>
                    </a:lnTo>
                    <a:lnTo>
                      <a:pt x="45172" y="2489"/>
                    </a:lnTo>
                    <a:lnTo>
                      <a:pt x="45167"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 name="Google Shape;476;p5"/>
              <p:cNvSpPr/>
              <p:nvPr/>
            </p:nvSpPr>
            <p:spPr>
              <a:xfrm>
                <a:off x="7816763" y="3720384"/>
                <a:ext cx="819479" cy="45193"/>
              </a:xfrm>
              <a:custGeom>
                <a:rect b="b" l="l" r="r" t="t"/>
                <a:pathLst>
                  <a:path extrusionOk="0" h="2491" w="45169">
                    <a:moveTo>
                      <a:pt x="1" y="1"/>
                    </a:moveTo>
                    <a:lnTo>
                      <a:pt x="1" y="2490"/>
                    </a:lnTo>
                    <a:lnTo>
                      <a:pt x="45169" y="2490"/>
                    </a:lnTo>
                    <a:lnTo>
                      <a:pt x="45169"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 name="Google Shape;477;p5"/>
              <p:cNvSpPr/>
              <p:nvPr/>
            </p:nvSpPr>
            <p:spPr>
              <a:xfrm>
                <a:off x="8232335" y="3826789"/>
                <a:ext cx="406301" cy="45810"/>
              </a:xfrm>
              <a:custGeom>
                <a:rect b="b" l="l" r="r" t="t"/>
                <a:pathLst>
                  <a:path extrusionOk="0" h="2525" w="22395">
                    <a:moveTo>
                      <a:pt x="22389" y="0"/>
                    </a:moveTo>
                    <a:lnTo>
                      <a:pt x="0" y="35"/>
                    </a:lnTo>
                    <a:lnTo>
                      <a:pt x="4" y="2525"/>
                    </a:lnTo>
                    <a:lnTo>
                      <a:pt x="22394" y="2489"/>
                    </a:lnTo>
                    <a:lnTo>
                      <a:pt x="22389"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478" name="Google Shape;478;p5"/>
          <p:cNvSpPr txBox="1"/>
          <p:nvPr>
            <p:ph idx="4294967295" type="body"/>
          </p:nvPr>
        </p:nvSpPr>
        <p:spPr>
          <a:xfrm>
            <a:off x="2549975" y="1609275"/>
            <a:ext cx="6486000" cy="1780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600"/>
              <a:buNone/>
            </a:pPr>
            <a:r>
              <a:rPr b="1" lang="en" sz="1400">
                <a:solidFill>
                  <a:schemeClr val="lt1"/>
                </a:solidFill>
                <a:latin typeface="Montserrat"/>
                <a:ea typeface="Montserrat"/>
                <a:cs typeface="Montserrat"/>
                <a:sym typeface="Montserrat"/>
              </a:rPr>
              <a:t>Cultura digital</a:t>
            </a:r>
            <a:endParaRPr b="1" sz="1400">
              <a:solidFill>
                <a:schemeClr val="lt1"/>
              </a:solidFill>
              <a:latin typeface="Montserrat"/>
              <a:ea typeface="Montserrat"/>
              <a:cs typeface="Montserrat"/>
              <a:sym typeface="Montserrat"/>
            </a:endParaRPr>
          </a:p>
          <a:p>
            <a:pPr indent="0" lvl="0" marL="0" rtl="0" algn="l">
              <a:lnSpc>
                <a:spcPct val="115000"/>
              </a:lnSpc>
              <a:spcBef>
                <a:spcPts val="1600"/>
              </a:spcBef>
              <a:spcAft>
                <a:spcPts val="1600"/>
              </a:spcAft>
              <a:buSzPts val="1600"/>
              <a:buNone/>
            </a:pPr>
            <a:r>
              <a:rPr lang="en" sz="1250">
                <a:solidFill>
                  <a:schemeClr val="lt1"/>
                </a:solidFill>
                <a:latin typeface="Montserrat"/>
                <a:ea typeface="Montserrat"/>
                <a:cs typeface="Montserrat"/>
                <a:sym typeface="Montserrat"/>
              </a:rPr>
              <a:t>La variedad de prácticas, habilidades, y formas de interacción social que se generan a partir de la incorporación de tecnologías digitales en nuestra sociedad. En el sector educación las tecnologías digitales se encuentran dentro y fuera del aula, y la vida digital que estudiantes y docentes están desarrollando en el ámbito personal impacta en el aprovechamiento que se le da en el aula.</a:t>
            </a:r>
            <a:endParaRPr sz="1250">
              <a:solidFill>
                <a:schemeClr val="lt1"/>
              </a:solidFill>
              <a:latin typeface="Montserrat"/>
              <a:ea typeface="Montserrat"/>
              <a:cs typeface="Montserrat"/>
              <a:sym typeface="Montserrat"/>
            </a:endParaRPr>
          </a:p>
        </p:txBody>
      </p:sp>
      <p:pic>
        <p:nvPicPr>
          <p:cNvPr id="479" name="Google Shape;479;p5"/>
          <p:cNvPicPr preferRelativeResize="0"/>
          <p:nvPr/>
        </p:nvPicPr>
        <p:blipFill rotWithShape="1">
          <a:blip r:embed="rId4">
            <a:alphaModFix/>
          </a:blip>
          <a:srcRect b="19236" l="0" r="0" t="15710"/>
          <a:stretch/>
        </p:blipFill>
        <p:spPr>
          <a:xfrm>
            <a:off x="6570400" y="5947350"/>
            <a:ext cx="2608152" cy="76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73"/>
                                        </p:tgtEl>
                                        <p:attrNameLst>
                                          <p:attrName>style.visibility</p:attrName>
                                        </p:attrNameLst>
                                      </p:cBhvr>
                                      <p:to>
                                        <p:strVal val="visible"/>
                                      </p:to>
                                    </p:set>
                                    <p:anim calcmode="lin" valueType="num">
                                      <p:cBhvr additive="base">
                                        <p:cTn dur="1000"/>
                                        <p:tgtEl>
                                          <p:spTgt spid="273"/>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290"/>
                                        </p:tgtEl>
                                        <p:attrNameLst>
                                          <p:attrName>style.visibility</p:attrName>
                                        </p:attrNameLst>
                                      </p:cBhvr>
                                      <p:to>
                                        <p:strVal val="visible"/>
                                      </p:to>
                                    </p:set>
                                    <p:anim calcmode="lin" valueType="num">
                                      <p:cBhvr additive="base">
                                        <p:cTn dur="1000"/>
                                        <p:tgtEl>
                                          <p:spTgt spid="29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274"/>
                                        </p:tgtEl>
                                        <p:attrNameLst>
                                          <p:attrName>style.visibility</p:attrName>
                                        </p:attrNameLst>
                                      </p:cBhvr>
                                      <p:to>
                                        <p:strVal val="visible"/>
                                      </p:to>
                                    </p:set>
                                    <p:anim calcmode="lin" valueType="num">
                                      <p:cBhvr additive="base">
                                        <p:cTn dur="1000"/>
                                        <p:tgtEl>
                                          <p:spTgt spid="274"/>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1000"/>
                                        <p:tgtEl>
                                          <p:spTgt spid="2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pic>
        <p:nvPicPr>
          <p:cNvPr id="484" name="Google Shape;484;p6"/>
          <p:cNvPicPr preferRelativeResize="0"/>
          <p:nvPr/>
        </p:nvPicPr>
        <p:blipFill rotWithShape="1">
          <a:blip r:embed="rId3">
            <a:alphaModFix/>
          </a:blip>
          <a:srcRect b="19236" l="0" r="0" t="15710"/>
          <a:stretch/>
        </p:blipFill>
        <p:spPr>
          <a:xfrm>
            <a:off x="6570400" y="6023550"/>
            <a:ext cx="2608152" cy="763500"/>
          </a:xfrm>
          <a:prstGeom prst="rect">
            <a:avLst/>
          </a:prstGeom>
          <a:noFill/>
          <a:ln>
            <a:noFill/>
          </a:ln>
        </p:spPr>
      </p:pic>
      <p:sp>
        <p:nvSpPr>
          <p:cNvPr id="485" name="Google Shape;485;p6"/>
          <p:cNvSpPr/>
          <p:nvPr/>
        </p:nvSpPr>
        <p:spPr>
          <a:xfrm>
            <a:off x="0" y="1325525"/>
            <a:ext cx="9144000" cy="2130300"/>
          </a:xfrm>
          <a:prstGeom prst="rect">
            <a:avLst/>
          </a:prstGeom>
          <a:solidFill>
            <a:srgbClr val="312D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p6"/>
          <p:cNvSpPr/>
          <p:nvPr/>
        </p:nvSpPr>
        <p:spPr>
          <a:xfrm>
            <a:off x="25" y="3653750"/>
            <a:ext cx="9144000" cy="2370000"/>
          </a:xfrm>
          <a:prstGeom prst="rect">
            <a:avLst/>
          </a:prstGeom>
          <a:solidFill>
            <a:srgbClr val="312D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p6"/>
          <p:cNvSpPr txBox="1"/>
          <p:nvPr>
            <p:ph idx="4294967295" type="title"/>
          </p:nvPr>
        </p:nvSpPr>
        <p:spPr>
          <a:xfrm>
            <a:off x="311700" y="442567"/>
            <a:ext cx="8520600" cy="76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700"/>
              <a:buNone/>
            </a:pPr>
            <a:r>
              <a:rPr b="1" lang="en" sz="3500">
                <a:solidFill>
                  <a:srgbClr val="312D76"/>
                </a:solidFill>
                <a:latin typeface="Montserrat"/>
                <a:ea typeface="Montserrat"/>
                <a:cs typeface="Montserrat"/>
                <a:sym typeface="Montserrat"/>
              </a:rPr>
              <a:t>Cómo usar este recurso</a:t>
            </a:r>
            <a:endParaRPr b="1" sz="3500">
              <a:solidFill>
                <a:srgbClr val="312D76"/>
              </a:solidFill>
              <a:latin typeface="Montserrat"/>
              <a:ea typeface="Montserrat"/>
              <a:cs typeface="Montserrat"/>
              <a:sym typeface="Montserrat"/>
            </a:endParaRPr>
          </a:p>
        </p:txBody>
      </p:sp>
      <p:grpSp>
        <p:nvGrpSpPr>
          <p:cNvPr id="488" name="Google Shape;488;p6"/>
          <p:cNvGrpSpPr/>
          <p:nvPr/>
        </p:nvGrpSpPr>
        <p:grpSpPr>
          <a:xfrm>
            <a:off x="316696" y="1431789"/>
            <a:ext cx="1253650" cy="1907754"/>
            <a:chOff x="1802339" y="2125569"/>
            <a:chExt cx="1253650" cy="1907754"/>
          </a:xfrm>
        </p:grpSpPr>
        <p:sp>
          <p:nvSpPr>
            <p:cNvPr id="489" name="Google Shape;489;p6"/>
            <p:cNvSpPr/>
            <p:nvPr/>
          </p:nvSpPr>
          <p:spPr>
            <a:xfrm>
              <a:off x="1802339" y="2125569"/>
              <a:ext cx="1094850" cy="1907754"/>
            </a:xfrm>
            <a:custGeom>
              <a:rect b="b" l="l" r="r" t="t"/>
              <a:pathLst>
                <a:path extrusionOk="0" h="61053" w="35038">
                  <a:moveTo>
                    <a:pt x="10399" y="1"/>
                  </a:moveTo>
                  <a:cubicBezTo>
                    <a:pt x="8209" y="1"/>
                    <a:pt x="6318" y="1643"/>
                    <a:pt x="6061" y="3872"/>
                  </a:cubicBezTo>
                  <a:lnTo>
                    <a:pt x="269" y="53858"/>
                  </a:lnTo>
                  <a:cubicBezTo>
                    <a:pt x="268" y="53860"/>
                    <a:pt x="268" y="53864"/>
                    <a:pt x="268" y="53867"/>
                  </a:cubicBezTo>
                  <a:cubicBezTo>
                    <a:pt x="0" y="56271"/>
                    <a:pt x="1733" y="58434"/>
                    <a:pt x="4135" y="58702"/>
                  </a:cubicBezTo>
                  <a:lnTo>
                    <a:pt x="24128" y="61023"/>
                  </a:lnTo>
                  <a:cubicBezTo>
                    <a:pt x="24299" y="61043"/>
                    <a:pt x="24468" y="61052"/>
                    <a:pt x="24635" y="61052"/>
                  </a:cubicBezTo>
                  <a:cubicBezTo>
                    <a:pt x="26823" y="61052"/>
                    <a:pt x="28713" y="59413"/>
                    <a:pt x="28972" y="57187"/>
                  </a:cubicBezTo>
                  <a:lnTo>
                    <a:pt x="34764" y="7202"/>
                  </a:lnTo>
                  <a:cubicBezTo>
                    <a:pt x="35037" y="4800"/>
                    <a:pt x="33314" y="2631"/>
                    <a:pt x="30913" y="2353"/>
                  </a:cubicBezTo>
                  <a:lnTo>
                    <a:pt x="10921" y="31"/>
                  </a:lnTo>
                  <a:lnTo>
                    <a:pt x="10906" y="30"/>
                  </a:lnTo>
                  <a:cubicBezTo>
                    <a:pt x="10736" y="10"/>
                    <a:pt x="10567" y="1"/>
                    <a:pt x="1039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p6"/>
            <p:cNvSpPr/>
            <p:nvPr/>
          </p:nvSpPr>
          <p:spPr>
            <a:xfrm>
              <a:off x="1849586" y="2179940"/>
              <a:ext cx="1002639" cy="1788263"/>
            </a:xfrm>
            <a:custGeom>
              <a:rect b="b" l="l" r="r" t="t"/>
              <a:pathLst>
                <a:path extrusionOk="0" h="57229" w="32087">
                  <a:moveTo>
                    <a:pt x="8884" y="1"/>
                  </a:moveTo>
                  <a:cubicBezTo>
                    <a:pt x="7349" y="1"/>
                    <a:pt x="6022" y="1152"/>
                    <a:pt x="5839" y="2715"/>
                  </a:cubicBezTo>
                  <a:cubicBezTo>
                    <a:pt x="5839" y="2720"/>
                    <a:pt x="5839" y="2724"/>
                    <a:pt x="5838" y="2729"/>
                  </a:cubicBezTo>
                  <a:lnTo>
                    <a:pt x="186" y="51496"/>
                  </a:lnTo>
                  <a:cubicBezTo>
                    <a:pt x="1" y="53174"/>
                    <a:pt x="1206" y="54686"/>
                    <a:pt x="2884" y="54881"/>
                  </a:cubicBezTo>
                  <a:lnTo>
                    <a:pt x="22827" y="57207"/>
                  </a:lnTo>
                  <a:cubicBezTo>
                    <a:pt x="22949" y="57221"/>
                    <a:pt x="23069" y="57228"/>
                    <a:pt x="23188" y="57228"/>
                  </a:cubicBezTo>
                  <a:cubicBezTo>
                    <a:pt x="24722" y="57228"/>
                    <a:pt x="26047" y="56081"/>
                    <a:pt x="26232" y="54520"/>
                  </a:cubicBezTo>
                  <a:lnTo>
                    <a:pt x="31893" y="5738"/>
                  </a:lnTo>
                  <a:cubicBezTo>
                    <a:pt x="32087" y="4055"/>
                    <a:pt x="30880" y="2532"/>
                    <a:pt x="29196" y="2337"/>
                  </a:cubicBezTo>
                  <a:lnTo>
                    <a:pt x="29196" y="2338"/>
                  </a:lnTo>
                  <a:lnTo>
                    <a:pt x="25319" y="1886"/>
                  </a:lnTo>
                  <a:cubicBezTo>
                    <a:pt x="25288" y="1883"/>
                    <a:pt x="25256" y="1882"/>
                    <a:pt x="25224" y="1882"/>
                  </a:cubicBezTo>
                  <a:cubicBezTo>
                    <a:pt x="24735" y="1882"/>
                    <a:pt x="24316" y="2254"/>
                    <a:pt x="24268" y="2751"/>
                  </a:cubicBezTo>
                  <a:lnTo>
                    <a:pt x="24267" y="2759"/>
                  </a:lnTo>
                  <a:lnTo>
                    <a:pt x="24182" y="3462"/>
                  </a:lnTo>
                  <a:cubicBezTo>
                    <a:pt x="24137" y="3962"/>
                    <a:pt x="23717" y="4339"/>
                    <a:pt x="23224" y="4339"/>
                  </a:cubicBezTo>
                  <a:cubicBezTo>
                    <a:pt x="23195" y="4339"/>
                    <a:pt x="23166" y="4337"/>
                    <a:pt x="23137" y="4335"/>
                  </a:cubicBezTo>
                  <a:lnTo>
                    <a:pt x="23128" y="4335"/>
                  </a:lnTo>
                  <a:lnTo>
                    <a:pt x="15571" y="3456"/>
                  </a:lnTo>
                  <a:cubicBezTo>
                    <a:pt x="15051" y="3368"/>
                    <a:pt x="14689" y="2889"/>
                    <a:pt x="14745" y="2364"/>
                  </a:cubicBezTo>
                  <a:lnTo>
                    <a:pt x="14824" y="1662"/>
                  </a:lnTo>
                  <a:cubicBezTo>
                    <a:pt x="14898" y="1135"/>
                    <a:pt x="14531" y="648"/>
                    <a:pt x="14005" y="575"/>
                  </a:cubicBezTo>
                  <a:lnTo>
                    <a:pt x="13997" y="574"/>
                  </a:lnTo>
                  <a:lnTo>
                    <a:pt x="12638" y="413"/>
                  </a:lnTo>
                  <a:lnTo>
                    <a:pt x="9243" y="21"/>
                  </a:lnTo>
                  <a:cubicBezTo>
                    <a:pt x="9122" y="7"/>
                    <a:pt x="9003" y="1"/>
                    <a:pt x="888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p6"/>
            <p:cNvSpPr/>
            <p:nvPr/>
          </p:nvSpPr>
          <p:spPr>
            <a:xfrm>
              <a:off x="1852617" y="2416702"/>
              <a:ext cx="534551" cy="374376"/>
            </a:xfrm>
            <a:custGeom>
              <a:rect b="b" l="l" r="r" t="t"/>
              <a:pathLst>
                <a:path extrusionOk="0" h="11981" w="17107">
                  <a:moveTo>
                    <a:pt x="16548" y="0"/>
                  </a:moveTo>
                  <a:lnTo>
                    <a:pt x="1" y="827"/>
                  </a:lnTo>
                  <a:lnTo>
                    <a:pt x="558" y="11980"/>
                  </a:lnTo>
                  <a:lnTo>
                    <a:pt x="17106" y="11152"/>
                  </a:lnTo>
                  <a:lnTo>
                    <a:pt x="16548"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 name="Google Shape;492;p6"/>
            <p:cNvSpPr/>
            <p:nvPr/>
          </p:nvSpPr>
          <p:spPr>
            <a:xfrm>
              <a:off x="1851804" y="2415014"/>
              <a:ext cx="515834" cy="228794"/>
            </a:xfrm>
            <a:custGeom>
              <a:rect b="b" l="l" r="r" t="t"/>
              <a:pathLst>
                <a:path extrusionOk="0" h="7322" w="16508">
                  <a:moveTo>
                    <a:pt x="16508" y="0"/>
                  </a:moveTo>
                  <a:cubicBezTo>
                    <a:pt x="16293" y="155"/>
                    <a:pt x="16089" y="326"/>
                    <a:pt x="15901" y="512"/>
                  </a:cubicBezTo>
                  <a:lnTo>
                    <a:pt x="14216" y="2017"/>
                  </a:lnTo>
                  <a:cubicBezTo>
                    <a:pt x="12803" y="3261"/>
                    <a:pt x="10884" y="5010"/>
                    <a:pt x="8772" y="6965"/>
                  </a:cubicBezTo>
                  <a:lnTo>
                    <a:pt x="8772" y="6965"/>
                  </a:lnTo>
                  <a:lnTo>
                    <a:pt x="8745" y="6946"/>
                  </a:lnTo>
                  <a:cubicBezTo>
                    <a:pt x="6348" y="5216"/>
                    <a:pt x="4177" y="3667"/>
                    <a:pt x="2592" y="2558"/>
                  </a:cubicBezTo>
                  <a:lnTo>
                    <a:pt x="712" y="1248"/>
                  </a:lnTo>
                  <a:cubicBezTo>
                    <a:pt x="488" y="1080"/>
                    <a:pt x="249" y="930"/>
                    <a:pt x="0" y="802"/>
                  </a:cubicBezTo>
                  <a:lnTo>
                    <a:pt x="0" y="802"/>
                  </a:lnTo>
                  <a:cubicBezTo>
                    <a:pt x="203" y="996"/>
                    <a:pt x="421" y="1174"/>
                    <a:pt x="651" y="1334"/>
                  </a:cubicBezTo>
                  <a:lnTo>
                    <a:pt x="2488" y="2708"/>
                  </a:lnTo>
                  <a:cubicBezTo>
                    <a:pt x="4041" y="3856"/>
                    <a:pt x="6198" y="5430"/>
                    <a:pt x="8590" y="7156"/>
                  </a:cubicBezTo>
                  <a:lnTo>
                    <a:pt x="8715" y="7241"/>
                  </a:lnTo>
                  <a:lnTo>
                    <a:pt x="8780" y="7322"/>
                  </a:lnTo>
                  <a:lnTo>
                    <a:pt x="8856" y="7246"/>
                  </a:lnTo>
                  <a:cubicBezTo>
                    <a:pt x="11002" y="5266"/>
                    <a:pt x="12923" y="3471"/>
                    <a:pt x="14306" y="2161"/>
                  </a:cubicBezTo>
                  <a:lnTo>
                    <a:pt x="15936" y="602"/>
                  </a:lnTo>
                  <a:cubicBezTo>
                    <a:pt x="16141" y="415"/>
                    <a:pt x="16332" y="214"/>
                    <a:pt x="16508" y="0"/>
                  </a:cubicBezTo>
                  <a:close/>
                </a:path>
              </a:pathLst>
            </a:custGeom>
            <a:solidFill>
              <a:srgbClr val="E0E0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p6"/>
            <p:cNvSpPr/>
            <p:nvPr/>
          </p:nvSpPr>
          <p:spPr>
            <a:xfrm>
              <a:off x="1868397" y="2569815"/>
              <a:ext cx="166580" cy="218764"/>
            </a:xfrm>
            <a:custGeom>
              <a:rect b="b" l="l" r="r" t="t"/>
              <a:pathLst>
                <a:path extrusionOk="0" h="7001" w="5331">
                  <a:moveTo>
                    <a:pt x="5330" y="0"/>
                  </a:moveTo>
                  <a:cubicBezTo>
                    <a:pt x="4341" y="1085"/>
                    <a:pt x="3418" y="2227"/>
                    <a:pt x="2563" y="3420"/>
                  </a:cubicBezTo>
                  <a:cubicBezTo>
                    <a:pt x="1637" y="4561"/>
                    <a:pt x="782" y="5757"/>
                    <a:pt x="0" y="7001"/>
                  </a:cubicBezTo>
                  <a:cubicBezTo>
                    <a:pt x="988" y="5915"/>
                    <a:pt x="1913" y="4774"/>
                    <a:pt x="2768" y="3581"/>
                  </a:cubicBezTo>
                  <a:cubicBezTo>
                    <a:pt x="3692" y="2439"/>
                    <a:pt x="4549" y="1244"/>
                    <a:pt x="5330" y="0"/>
                  </a:cubicBezTo>
                  <a:close/>
                </a:path>
              </a:pathLst>
            </a:custGeom>
            <a:solidFill>
              <a:srgbClr val="E0E0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p6"/>
            <p:cNvSpPr/>
            <p:nvPr/>
          </p:nvSpPr>
          <p:spPr>
            <a:xfrm>
              <a:off x="2206526" y="2556941"/>
              <a:ext cx="178173" cy="205765"/>
            </a:xfrm>
            <a:custGeom>
              <a:rect b="b" l="l" r="r" t="t"/>
              <a:pathLst>
                <a:path extrusionOk="0" h="6585" w="5702">
                  <a:moveTo>
                    <a:pt x="1" y="1"/>
                  </a:moveTo>
                  <a:lnTo>
                    <a:pt x="1" y="1"/>
                  </a:lnTo>
                  <a:cubicBezTo>
                    <a:pt x="850" y="1178"/>
                    <a:pt x="1770" y="2304"/>
                    <a:pt x="2753" y="3371"/>
                  </a:cubicBezTo>
                  <a:cubicBezTo>
                    <a:pt x="3673" y="4500"/>
                    <a:pt x="4658" y="5573"/>
                    <a:pt x="5702" y="6585"/>
                  </a:cubicBezTo>
                  <a:cubicBezTo>
                    <a:pt x="4855" y="5402"/>
                    <a:pt x="3935" y="4272"/>
                    <a:pt x="2949" y="3201"/>
                  </a:cubicBezTo>
                  <a:cubicBezTo>
                    <a:pt x="2031" y="2077"/>
                    <a:pt x="1046" y="1008"/>
                    <a:pt x="1" y="1"/>
                  </a:cubicBezTo>
                  <a:close/>
                </a:path>
              </a:pathLst>
            </a:custGeom>
            <a:solidFill>
              <a:srgbClr val="E0E0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p6"/>
            <p:cNvSpPr/>
            <p:nvPr/>
          </p:nvSpPr>
          <p:spPr>
            <a:xfrm>
              <a:off x="2054007" y="2832669"/>
              <a:ext cx="1001951" cy="773626"/>
            </a:xfrm>
            <a:custGeom>
              <a:rect b="b" l="l" r="r" t="t"/>
              <a:pathLst>
                <a:path extrusionOk="0" h="24758" w="32065">
                  <a:moveTo>
                    <a:pt x="3885" y="1"/>
                  </a:moveTo>
                  <a:lnTo>
                    <a:pt x="0" y="18993"/>
                  </a:lnTo>
                  <a:lnTo>
                    <a:pt x="28180" y="24758"/>
                  </a:lnTo>
                  <a:lnTo>
                    <a:pt x="32064" y="5765"/>
                  </a:lnTo>
                  <a:lnTo>
                    <a:pt x="388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p6"/>
            <p:cNvSpPr/>
            <p:nvPr/>
          </p:nvSpPr>
          <p:spPr>
            <a:xfrm>
              <a:off x="2175653" y="2832606"/>
              <a:ext cx="880336" cy="457088"/>
            </a:xfrm>
            <a:custGeom>
              <a:rect b="b" l="l" r="r" t="t"/>
              <a:pathLst>
                <a:path extrusionOk="0" h="14628" w="28173">
                  <a:moveTo>
                    <a:pt x="1" y="0"/>
                  </a:moveTo>
                  <a:lnTo>
                    <a:pt x="1" y="0"/>
                  </a:lnTo>
                  <a:cubicBezTo>
                    <a:pt x="64" y="111"/>
                    <a:pt x="138" y="215"/>
                    <a:pt x="221" y="312"/>
                  </a:cubicBezTo>
                  <a:lnTo>
                    <a:pt x="899" y="1154"/>
                  </a:lnTo>
                  <a:lnTo>
                    <a:pt x="3406" y="4238"/>
                  </a:lnTo>
                  <a:lnTo>
                    <a:pt x="11791" y="14347"/>
                  </a:lnTo>
                  <a:lnTo>
                    <a:pt x="11957" y="14547"/>
                  </a:lnTo>
                  <a:lnTo>
                    <a:pt x="12027" y="14628"/>
                  </a:lnTo>
                  <a:lnTo>
                    <a:pt x="12117" y="14577"/>
                  </a:lnTo>
                  <a:lnTo>
                    <a:pt x="23505" y="8390"/>
                  </a:lnTo>
                  <a:lnTo>
                    <a:pt x="26935" y="6493"/>
                  </a:lnTo>
                  <a:lnTo>
                    <a:pt x="27857" y="5962"/>
                  </a:lnTo>
                  <a:cubicBezTo>
                    <a:pt x="27967" y="5906"/>
                    <a:pt x="28072" y="5841"/>
                    <a:pt x="28173" y="5767"/>
                  </a:cubicBezTo>
                  <a:lnTo>
                    <a:pt x="28173" y="5767"/>
                  </a:lnTo>
                  <a:cubicBezTo>
                    <a:pt x="28055" y="5804"/>
                    <a:pt x="27941" y="5852"/>
                    <a:pt x="27833" y="5912"/>
                  </a:cubicBezTo>
                  <a:lnTo>
                    <a:pt x="26884" y="6414"/>
                  </a:lnTo>
                  <a:lnTo>
                    <a:pt x="23425" y="8229"/>
                  </a:lnTo>
                  <a:lnTo>
                    <a:pt x="12097" y="14298"/>
                  </a:lnTo>
                  <a:lnTo>
                    <a:pt x="12000" y="14182"/>
                  </a:lnTo>
                  <a:lnTo>
                    <a:pt x="3556" y="4122"/>
                  </a:lnTo>
                  <a:cubicBezTo>
                    <a:pt x="2478" y="2859"/>
                    <a:pt x="1605" y="1826"/>
                    <a:pt x="974" y="1088"/>
                  </a:cubicBezTo>
                  <a:lnTo>
                    <a:pt x="261" y="276"/>
                  </a:lnTo>
                  <a:cubicBezTo>
                    <a:pt x="183" y="177"/>
                    <a:pt x="97" y="84"/>
                    <a:pt x="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p6"/>
            <p:cNvSpPr/>
            <p:nvPr/>
          </p:nvSpPr>
          <p:spPr>
            <a:xfrm>
              <a:off x="2052663" y="3129645"/>
              <a:ext cx="378782" cy="296570"/>
            </a:xfrm>
            <a:custGeom>
              <a:rect b="b" l="l" r="r" t="t"/>
              <a:pathLst>
                <a:path extrusionOk="0" h="9491" w="12122">
                  <a:moveTo>
                    <a:pt x="12047" y="1"/>
                  </a:moveTo>
                  <a:cubicBezTo>
                    <a:pt x="11910" y="1"/>
                    <a:pt x="9234" y="2062"/>
                    <a:pt x="5963" y="4645"/>
                  </a:cubicBezTo>
                  <a:cubicBezTo>
                    <a:pt x="2648" y="7262"/>
                    <a:pt x="1" y="9434"/>
                    <a:pt x="45" y="9489"/>
                  </a:cubicBezTo>
                  <a:cubicBezTo>
                    <a:pt x="46" y="9490"/>
                    <a:pt x="47" y="9491"/>
                    <a:pt x="49" y="9491"/>
                  </a:cubicBezTo>
                  <a:cubicBezTo>
                    <a:pt x="163" y="9491"/>
                    <a:pt x="2861" y="7436"/>
                    <a:pt x="6128" y="4851"/>
                  </a:cubicBezTo>
                  <a:cubicBezTo>
                    <a:pt x="9442" y="2229"/>
                    <a:pt x="12121" y="57"/>
                    <a:pt x="12051" y="2"/>
                  </a:cubicBezTo>
                  <a:cubicBezTo>
                    <a:pt x="12050" y="1"/>
                    <a:pt x="12048" y="1"/>
                    <a:pt x="1204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98" name="Google Shape;498;p6"/>
          <p:cNvGrpSpPr/>
          <p:nvPr/>
        </p:nvGrpSpPr>
        <p:grpSpPr>
          <a:xfrm>
            <a:off x="66078" y="4082393"/>
            <a:ext cx="1964139" cy="1525517"/>
            <a:chOff x="435025" y="238125"/>
            <a:chExt cx="6747300" cy="5238725"/>
          </a:xfrm>
        </p:grpSpPr>
        <p:sp>
          <p:nvSpPr>
            <p:cNvPr id="499" name="Google Shape;499;p6"/>
            <p:cNvSpPr/>
            <p:nvPr/>
          </p:nvSpPr>
          <p:spPr>
            <a:xfrm>
              <a:off x="1091575" y="2517225"/>
              <a:ext cx="2955925" cy="2959400"/>
            </a:xfrm>
            <a:custGeom>
              <a:rect b="b" l="l" r="r" t="t"/>
              <a:pathLst>
                <a:path extrusionOk="0" h="118376" w="118237">
                  <a:moveTo>
                    <a:pt x="63132" y="0"/>
                  </a:moveTo>
                  <a:cubicBezTo>
                    <a:pt x="59626" y="0"/>
                    <a:pt x="56119" y="119"/>
                    <a:pt x="52615" y="357"/>
                  </a:cubicBezTo>
                  <a:cubicBezTo>
                    <a:pt x="52615" y="357"/>
                    <a:pt x="52264" y="343"/>
                    <a:pt x="51623" y="343"/>
                  </a:cubicBezTo>
                  <a:cubicBezTo>
                    <a:pt x="46636" y="343"/>
                    <a:pt x="24103" y="1169"/>
                    <a:pt x="12779" y="15670"/>
                  </a:cubicBezTo>
                  <a:lnTo>
                    <a:pt x="1" y="39141"/>
                  </a:lnTo>
                  <a:lnTo>
                    <a:pt x="25415" y="64673"/>
                  </a:lnTo>
                  <a:lnTo>
                    <a:pt x="25415" y="64707"/>
                  </a:lnTo>
                  <a:lnTo>
                    <a:pt x="38977" y="118375"/>
                  </a:lnTo>
                  <a:lnTo>
                    <a:pt x="118237" y="116776"/>
                  </a:lnTo>
                  <a:lnTo>
                    <a:pt x="115147" y="73884"/>
                  </a:lnTo>
                  <a:lnTo>
                    <a:pt x="112267" y="21211"/>
                  </a:lnTo>
                  <a:cubicBezTo>
                    <a:pt x="112267" y="21211"/>
                    <a:pt x="114002" y="7017"/>
                    <a:pt x="92509" y="2807"/>
                  </a:cubicBezTo>
                  <a:cubicBezTo>
                    <a:pt x="82820" y="938"/>
                    <a:pt x="72983" y="0"/>
                    <a:pt x="63132"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p6"/>
            <p:cNvSpPr/>
            <p:nvPr/>
          </p:nvSpPr>
          <p:spPr>
            <a:xfrm>
              <a:off x="435025" y="3204675"/>
              <a:ext cx="2471350" cy="2230300"/>
            </a:xfrm>
            <a:custGeom>
              <a:rect b="b" l="l" r="r" t="t"/>
              <a:pathLst>
                <a:path extrusionOk="0" h="89212" w="98854">
                  <a:moveTo>
                    <a:pt x="32600" y="1"/>
                  </a:moveTo>
                  <a:lnTo>
                    <a:pt x="2244" y="56294"/>
                  </a:lnTo>
                  <a:cubicBezTo>
                    <a:pt x="753" y="59455"/>
                    <a:pt x="0" y="62911"/>
                    <a:pt x="41" y="66405"/>
                  </a:cubicBezTo>
                  <a:cubicBezTo>
                    <a:pt x="188" y="79058"/>
                    <a:pt x="10489" y="89212"/>
                    <a:pt x="23107" y="89212"/>
                  </a:cubicBezTo>
                  <a:cubicBezTo>
                    <a:pt x="23199" y="89212"/>
                    <a:pt x="23290" y="89211"/>
                    <a:pt x="23382" y="89210"/>
                  </a:cubicBezTo>
                  <a:lnTo>
                    <a:pt x="94375" y="88368"/>
                  </a:lnTo>
                  <a:lnTo>
                    <a:pt x="98854" y="58837"/>
                  </a:lnTo>
                  <a:lnTo>
                    <a:pt x="41389" y="57809"/>
                  </a:lnTo>
                  <a:lnTo>
                    <a:pt x="60255" y="18690"/>
                  </a:lnTo>
                  <a:lnTo>
                    <a:pt x="32600"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p6"/>
            <p:cNvSpPr/>
            <p:nvPr/>
          </p:nvSpPr>
          <p:spPr>
            <a:xfrm>
              <a:off x="3835525" y="2832775"/>
              <a:ext cx="1424225" cy="2253200"/>
            </a:xfrm>
            <a:custGeom>
              <a:rect b="b" l="l" r="r" t="t"/>
              <a:pathLst>
                <a:path extrusionOk="0" h="90128" w="56969">
                  <a:moveTo>
                    <a:pt x="0" y="0"/>
                  </a:moveTo>
                  <a:lnTo>
                    <a:pt x="0" y="0"/>
                  </a:lnTo>
                  <a:cubicBezTo>
                    <a:pt x="0" y="2"/>
                    <a:pt x="5021" y="59510"/>
                    <a:pt x="4349" y="59510"/>
                  </a:cubicBezTo>
                  <a:cubicBezTo>
                    <a:pt x="4342" y="59510"/>
                    <a:pt x="4335" y="59504"/>
                    <a:pt x="4328" y="59493"/>
                  </a:cubicBezTo>
                  <a:cubicBezTo>
                    <a:pt x="4323" y="59486"/>
                    <a:pt x="4321" y="59483"/>
                    <a:pt x="4320" y="59483"/>
                  </a:cubicBezTo>
                  <a:lnTo>
                    <a:pt x="4320" y="59483"/>
                  </a:lnTo>
                  <a:cubicBezTo>
                    <a:pt x="4282" y="59483"/>
                    <a:pt x="23732" y="90128"/>
                    <a:pt x="23732" y="90128"/>
                  </a:cubicBezTo>
                  <a:lnTo>
                    <a:pt x="56968" y="87957"/>
                  </a:lnTo>
                  <a:lnTo>
                    <a:pt x="0"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p6"/>
            <p:cNvSpPr/>
            <p:nvPr/>
          </p:nvSpPr>
          <p:spPr>
            <a:xfrm>
              <a:off x="1670925" y="2786875"/>
              <a:ext cx="317950" cy="1011500"/>
            </a:xfrm>
            <a:custGeom>
              <a:rect b="b" l="l" r="r" t="t"/>
              <a:pathLst>
                <a:path extrusionOk="0" h="40460" w="12718">
                  <a:moveTo>
                    <a:pt x="1" y="1"/>
                  </a:moveTo>
                  <a:cubicBezTo>
                    <a:pt x="423" y="412"/>
                    <a:pt x="868" y="800"/>
                    <a:pt x="1331" y="1163"/>
                  </a:cubicBezTo>
                  <a:cubicBezTo>
                    <a:pt x="2549" y="2215"/>
                    <a:pt x="3701" y="3339"/>
                    <a:pt x="4783" y="4531"/>
                  </a:cubicBezTo>
                  <a:cubicBezTo>
                    <a:pt x="6388" y="6272"/>
                    <a:pt x="7800" y="8183"/>
                    <a:pt x="8993" y="10230"/>
                  </a:cubicBezTo>
                  <a:cubicBezTo>
                    <a:pt x="10477" y="12716"/>
                    <a:pt x="11474" y="15461"/>
                    <a:pt x="11931" y="18319"/>
                  </a:cubicBezTo>
                  <a:cubicBezTo>
                    <a:pt x="12272" y="21202"/>
                    <a:pt x="12272" y="24116"/>
                    <a:pt x="11931" y="26999"/>
                  </a:cubicBezTo>
                  <a:cubicBezTo>
                    <a:pt x="11653" y="29659"/>
                    <a:pt x="11206" y="32051"/>
                    <a:pt x="10811" y="34038"/>
                  </a:cubicBezTo>
                  <a:cubicBezTo>
                    <a:pt x="10415" y="36024"/>
                    <a:pt x="10028" y="37623"/>
                    <a:pt x="9767" y="38726"/>
                  </a:cubicBezTo>
                  <a:cubicBezTo>
                    <a:pt x="9640" y="39249"/>
                    <a:pt x="9549" y="39669"/>
                    <a:pt x="9464" y="40006"/>
                  </a:cubicBezTo>
                  <a:cubicBezTo>
                    <a:pt x="9416" y="40152"/>
                    <a:pt x="9390" y="40305"/>
                    <a:pt x="9388" y="40460"/>
                  </a:cubicBezTo>
                  <a:cubicBezTo>
                    <a:pt x="9453" y="40312"/>
                    <a:pt x="9504" y="40157"/>
                    <a:pt x="9539" y="39998"/>
                  </a:cubicBezTo>
                  <a:cubicBezTo>
                    <a:pt x="9632" y="39711"/>
                    <a:pt x="9767" y="39290"/>
                    <a:pt x="9918" y="38743"/>
                  </a:cubicBezTo>
                  <a:cubicBezTo>
                    <a:pt x="10264" y="37648"/>
                    <a:pt x="10667" y="36058"/>
                    <a:pt x="11104" y="34062"/>
                  </a:cubicBezTo>
                  <a:cubicBezTo>
                    <a:pt x="11628" y="31732"/>
                    <a:pt x="12033" y="29378"/>
                    <a:pt x="12317" y="27008"/>
                  </a:cubicBezTo>
                  <a:cubicBezTo>
                    <a:pt x="12696" y="24094"/>
                    <a:pt x="12717" y="21146"/>
                    <a:pt x="12385" y="18228"/>
                  </a:cubicBezTo>
                  <a:cubicBezTo>
                    <a:pt x="11920" y="15310"/>
                    <a:pt x="10890" y="12510"/>
                    <a:pt x="9354" y="9986"/>
                  </a:cubicBezTo>
                  <a:cubicBezTo>
                    <a:pt x="8127" y="7926"/>
                    <a:pt x="6669" y="6015"/>
                    <a:pt x="5010" y="4287"/>
                  </a:cubicBezTo>
                  <a:cubicBezTo>
                    <a:pt x="3899" y="3117"/>
                    <a:pt x="2706" y="2028"/>
                    <a:pt x="1441" y="1028"/>
                  </a:cubicBezTo>
                  <a:cubicBezTo>
                    <a:pt x="1004" y="667"/>
                    <a:pt x="624" y="423"/>
                    <a:pt x="389" y="245"/>
                  </a:cubicBezTo>
                  <a:cubicBezTo>
                    <a:pt x="268" y="151"/>
                    <a:pt x="138" y="69"/>
                    <a:pt x="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p6"/>
            <p:cNvSpPr/>
            <p:nvPr/>
          </p:nvSpPr>
          <p:spPr>
            <a:xfrm>
              <a:off x="1467200" y="3874150"/>
              <a:ext cx="381200" cy="777050"/>
            </a:xfrm>
            <a:custGeom>
              <a:rect b="b" l="l" r="r" t="t"/>
              <a:pathLst>
                <a:path extrusionOk="0" h="31082" w="15248">
                  <a:moveTo>
                    <a:pt x="15247" y="0"/>
                  </a:moveTo>
                  <a:lnTo>
                    <a:pt x="15247" y="0"/>
                  </a:lnTo>
                  <a:cubicBezTo>
                    <a:pt x="15011" y="379"/>
                    <a:pt x="14809" y="776"/>
                    <a:pt x="14640" y="1187"/>
                  </a:cubicBezTo>
                  <a:cubicBezTo>
                    <a:pt x="14219" y="2070"/>
                    <a:pt x="13679" y="3198"/>
                    <a:pt x="13023" y="4555"/>
                  </a:cubicBezTo>
                  <a:cubicBezTo>
                    <a:pt x="11626" y="7442"/>
                    <a:pt x="9749" y="11298"/>
                    <a:pt x="7687" y="15565"/>
                  </a:cubicBezTo>
                  <a:lnTo>
                    <a:pt x="2241" y="26510"/>
                  </a:lnTo>
                  <a:cubicBezTo>
                    <a:pt x="1541" y="27865"/>
                    <a:pt x="986" y="28992"/>
                    <a:pt x="557" y="29834"/>
                  </a:cubicBezTo>
                  <a:cubicBezTo>
                    <a:pt x="337" y="30235"/>
                    <a:pt x="152" y="30652"/>
                    <a:pt x="0" y="31081"/>
                  </a:cubicBezTo>
                  <a:cubicBezTo>
                    <a:pt x="266" y="30709"/>
                    <a:pt x="503" y="30318"/>
                    <a:pt x="708" y="29910"/>
                  </a:cubicBezTo>
                  <a:cubicBezTo>
                    <a:pt x="1138" y="29178"/>
                    <a:pt x="1745" y="28033"/>
                    <a:pt x="2485" y="26653"/>
                  </a:cubicBezTo>
                  <a:cubicBezTo>
                    <a:pt x="3959" y="23849"/>
                    <a:pt x="5945" y="20002"/>
                    <a:pt x="8050" y="15709"/>
                  </a:cubicBezTo>
                  <a:cubicBezTo>
                    <a:pt x="10154" y="11416"/>
                    <a:pt x="11981" y="7493"/>
                    <a:pt x="13268" y="4638"/>
                  </a:cubicBezTo>
                  <a:cubicBezTo>
                    <a:pt x="13917" y="3241"/>
                    <a:pt x="14422" y="2114"/>
                    <a:pt x="14759" y="1272"/>
                  </a:cubicBezTo>
                  <a:cubicBezTo>
                    <a:pt x="14962" y="864"/>
                    <a:pt x="15125" y="439"/>
                    <a:pt x="1524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 name="Google Shape;504;p6"/>
            <p:cNvSpPr/>
            <p:nvPr/>
          </p:nvSpPr>
          <p:spPr>
            <a:xfrm>
              <a:off x="1064400" y="4642975"/>
              <a:ext cx="1827025" cy="770925"/>
            </a:xfrm>
            <a:custGeom>
              <a:rect b="b" l="l" r="r" t="t"/>
              <a:pathLst>
                <a:path extrusionOk="0" h="30837" w="73081">
                  <a:moveTo>
                    <a:pt x="135" y="159"/>
                  </a:moveTo>
                  <a:cubicBezTo>
                    <a:pt x="90" y="159"/>
                    <a:pt x="45" y="162"/>
                    <a:pt x="0" y="168"/>
                  </a:cubicBezTo>
                  <a:lnTo>
                    <a:pt x="271" y="168"/>
                  </a:lnTo>
                  <a:cubicBezTo>
                    <a:pt x="226" y="162"/>
                    <a:pt x="181" y="159"/>
                    <a:pt x="135" y="159"/>
                  </a:cubicBezTo>
                  <a:close/>
                  <a:moveTo>
                    <a:pt x="51884" y="1"/>
                  </a:moveTo>
                  <a:lnTo>
                    <a:pt x="15196" y="58"/>
                  </a:lnTo>
                  <a:lnTo>
                    <a:pt x="4085" y="126"/>
                  </a:lnTo>
                  <a:lnTo>
                    <a:pt x="1062" y="168"/>
                  </a:lnTo>
                  <a:lnTo>
                    <a:pt x="1060" y="168"/>
                  </a:lnTo>
                  <a:lnTo>
                    <a:pt x="4084" y="209"/>
                  </a:lnTo>
                  <a:lnTo>
                    <a:pt x="15196" y="279"/>
                  </a:lnTo>
                  <a:lnTo>
                    <a:pt x="51824" y="336"/>
                  </a:lnTo>
                  <a:lnTo>
                    <a:pt x="72568" y="336"/>
                  </a:lnTo>
                  <a:cubicBezTo>
                    <a:pt x="71568" y="9274"/>
                    <a:pt x="70686" y="16855"/>
                    <a:pt x="70066" y="22257"/>
                  </a:cubicBezTo>
                  <a:cubicBezTo>
                    <a:pt x="69773" y="24944"/>
                    <a:pt x="69537" y="27073"/>
                    <a:pt x="69368" y="28571"/>
                  </a:cubicBezTo>
                  <a:cubicBezTo>
                    <a:pt x="69302" y="29287"/>
                    <a:pt x="69241" y="29851"/>
                    <a:pt x="69200" y="30255"/>
                  </a:cubicBezTo>
                  <a:lnTo>
                    <a:pt x="69200" y="30836"/>
                  </a:lnTo>
                  <a:cubicBezTo>
                    <a:pt x="69209" y="30836"/>
                    <a:pt x="69217" y="30785"/>
                    <a:pt x="69224" y="30762"/>
                  </a:cubicBezTo>
                  <a:lnTo>
                    <a:pt x="69292" y="30333"/>
                  </a:lnTo>
                  <a:cubicBezTo>
                    <a:pt x="69354" y="29917"/>
                    <a:pt x="69430" y="29356"/>
                    <a:pt x="69520" y="28649"/>
                  </a:cubicBezTo>
                  <a:cubicBezTo>
                    <a:pt x="69747" y="27150"/>
                    <a:pt x="70025" y="25019"/>
                    <a:pt x="70362" y="22344"/>
                  </a:cubicBezTo>
                  <a:cubicBezTo>
                    <a:pt x="71035" y="16905"/>
                    <a:pt x="71970" y="9244"/>
                    <a:pt x="73081" y="220"/>
                  </a:cubicBezTo>
                  <a:lnTo>
                    <a:pt x="7308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 name="Google Shape;505;p6"/>
            <p:cNvSpPr/>
            <p:nvPr/>
          </p:nvSpPr>
          <p:spPr>
            <a:xfrm>
              <a:off x="1190450" y="4419225"/>
              <a:ext cx="291725" cy="246250"/>
            </a:xfrm>
            <a:custGeom>
              <a:rect b="b" l="l" r="r" t="t"/>
              <a:pathLst>
                <a:path extrusionOk="0" h="9850" w="11669">
                  <a:moveTo>
                    <a:pt x="1" y="1"/>
                  </a:moveTo>
                  <a:lnTo>
                    <a:pt x="1" y="1"/>
                  </a:lnTo>
                  <a:cubicBezTo>
                    <a:pt x="644" y="399"/>
                    <a:pt x="1306" y="766"/>
                    <a:pt x="1988" y="1095"/>
                  </a:cubicBezTo>
                  <a:cubicBezTo>
                    <a:pt x="5176" y="2854"/>
                    <a:pt x="7985" y="5226"/>
                    <a:pt x="10255" y="8073"/>
                  </a:cubicBezTo>
                  <a:cubicBezTo>
                    <a:pt x="10689" y="8696"/>
                    <a:pt x="11160" y="9289"/>
                    <a:pt x="11668" y="9850"/>
                  </a:cubicBezTo>
                  <a:cubicBezTo>
                    <a:pt x="11370" y="9152"/>
                    <a:pt x="10976" y="8496"/>
                    <a:pt x="10499" y="7906"/>
                  </a:cubicBezTo>
                  <a:cubicBezTo>
                    <a:pt x="8324" y="4908"/>
                    <a:pt x="5451" y="2484"/>
                    <a:pt x="2131" y="843"/>
                  </a:cubicBezTo>
                  <a:cubicBezTo>
                    <a:pt x="1466" y="460"/>
                    <a:pt x="749" y="175"/>
                    <a:pt x="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 name="Google Shape;506;p6"/>
            <p:cNvSpPr/>
            <p:nvPr/>
          </p:nvSpPr>
          <p:spPr>
            <a:xfrm>
              <a:off x="3888475" y="2999900"/>
              <a:ext cx="111325" cy="1804925"/>
            </a:xfrm>
            <a:custGeom>
              <a:rect b="b" l="l" r="r" t="t"/>
              <a:pathLst>
                <a:path extrusionOk="0" h="72197" w="4453">
                  <a:moveTo>
                    <a:pt x="13" y="0"/>
                  </a:moveTo>
                  <a:cubicBezTo>
                    <a:pt x="0" y="244"/>
                    <a:pt x="0" y="488"/>
                    <a:pt x="13" y="733"/>
                  </a:cubicBezTo>
                  <a:cubicBezTo>
                    <a:pt x="56" y="1253"/>
                    <a:pt x="56" y="1953"/>
                    <a:pt x="56" y="2837"/>
                  </a:cubicBezTo>
                  <a:cubicBezTo>
                    <a:pt x="88" y="4698"/>
                    <a:pt x="173" y="7316"/>
                    <a:pt x="291" y="10591"/>
                  </a:cubicBezTo>
                  <a:cubicBezTo>
                    <a:pt x="527" y="17131"/>
                    <a:pt x="940" y="26173"/>
                    <a:pt x="1528" y="36140"/>
                  </a:cubicBezTo>
                  <a:cubicBezTo>
                    <a:pt x="2117" y="46108"/>
                    <a:pt x="2783" y="55132"/>
                    <a:pt x="3364" y="61656"/>
                  </a:cubicBezTo>
                  <a:cubicBezTo>
                    <a:pt x="3642" y="64914"/>
                    <a:pt x="3903" y="67550"/>
                    <a:pt x="4096" y="69368"/>
                  </a:cubicBezTo>
                  <a:cubicBezTo>
                    <a:pt x="4196" y="70252"/>
                    <a:pt x="4272" y="70950"/>
                    <a:pt x="4331" y="71463"/>
                  </a:cubicBezTo>
                  <a:cubicBezTo>
                    <a:pt x="4348" y="71710"/>
                    <a:pt x="4388" y="71956"/>
                    <a:pt x="4450" y="72197"/>
                  </a:cubicBezTo>
                  <a:cubicBezTo>
                    <a:pt x="4453" y="71948"/>
                    <a:pt x="4433" y="71701"/>
                    <a:pt x="4391" y="71455"/>
                  </a:cubicBezTo>
                  <a:cubicBezTo>
                    <a:pt x="4349" y="70942"/>
                    <a:pt x="4298" y="70201"/>
                    <a:pt x="4230" y="69359"/>
                  </a:cubicBezTo>
                  <a:cubicBezTo>
                    <a:pt x="4088" y="67524"/>
                    <a:pt x="3886" y="64855"/>
                    <a:pt x="3632" y="61631"/>
                  </a:cubicBezTo>
                  <a:cubicBezTo>
                    <a:pt x="3161" y="55099"/>
                    <a:pt x="2539" y="46092"/>
                    <a:pt x="1950" y="36115"/>
                  </a:cubicBezTo>
                  <a:cubicBezTo>
                    <a:pt x="1360" y="26139"/>
                    <a:pt x="896" y="17115"/>
                    <a:pt x="586" y="10574"/>
                  </a:cubicBezTo>
                  <a:cubicBezTo>
                    <a:pt x="425" y="7342"/>
                    <a:pt x="300" y="4706"/>
                    <a:pt x="207" y="2837"/>
                  </a:cubicBezTo>
                  <a:cubicBezTo>
                    <a:pt x="156" y="1953"/>
                    <a:pt x="88" y="1245"/>
                    <a:pt x="88" y="733"/>
                  </a:cubicBezTo>
                  <a:cubicBezTo>
                    <a:pt x="85" y="487"/>
                    <a:pt x="59" y="241"/>
                    <a:pt x="1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p6"/>
            <p:cNvSpPr/>
            <p:nvPr/>
          </p:nvSpPr>
          <p:spPr>
            <a:xfrm>
              <a:off x="2187400" y="3036700"/>
              <a:ext cx="288975" cy="571650"/>
            </a:xfrm>
            <a:custGeom>
              <a:rect b="b" l="l" r="r" t="t"/>
              <a:pathLst>
                <a:path extrusionOk="0" h="22866" w="11559">
                  <a:moveTo>
                    <a:pt x="2510" y="1"/>
                  </a:moveTo>
                  <a:cubicBezTo>
                    <a:pt x="2397" y="367"/>
                    <a:pt x="2318" y="741"/>
                    <a:pt x="2274" y="1121"/>
                  </a:cubicBezTo>
                  <a:cubicBezTo>
                    <a:pt x="2139" y="1912"/>
                    <a:pt x="1971" y="2973"/>
                    <a:pt x="1753" y="4260"/>
                  </a:cubicBezTo>
                  <a:cubicBezTo>
                    <a:pt x="1314" y="7064"/>
                    <a:pt x="743" y="10835"/>
                    <a:pt x="69" y="15204"/>
                  </a:cubicBezTo>
                  <a:lnTo>
                    <a:pt x="1" y="15685"/>
                  </a:lnTo>
                  <a:lnTo>
                    <a:pt x="396" y="15407"/>
                  </a:lnTo>
                  <a:lnTo>
                    <a:pt x="5937" y="11551"/>
                  </a:lnTo>
                  <a:lnTo>
                    <a:pt x="10996" y="8008"/>
                  </a:lnTo>
                  <a:lnTo>
                    <a:pt x="10996" y="8008"/>
                  </a:lnTo>
                  <a:cubicBezTo>
                    <a:pt x="10406" y="12218"/>
                    <a:pt x="9956" y="15851"/>
                    <a:pt x="9598" y="18531"/>
                  </a:cubicBezTo>
                  <a:cubicBezTo>
                    <a:pt x="9437" y="19844"/>
                    <a:pt x="9312" y="20913"/>
                    <a:pt x="9210" y="21712"/>
                  </a:cubicBezTo>
                  <a:cubicBezTo>
                    <a:pt x="9153" y="22093"/>
                    <a:pt x="9122" y="22479"/>
                    <a:pt x="9118" y="22866"/>
                  </a:cubicBezTo>
                  <a:cubicBezTo>
                    <a:pt x="9237" y="22481"/>
                    <a:pt x="9322" y="22086"/>
                    <a:pt x="9371" y="21685"/>
                  </a:cubicBezTo>
                  <a:cubicBezTo>
                    <a:pt x="9496" y="20894"/>
                    <a:pt x="9665" y="19825"/>
                    <a:pt x="9875" y="18521"/>
                  </a:cubicBezTo>
                  <a:cubicBezTo>
                    <a:pt x="10279" y="15776"/>
                    <a:pt x="10843" y="11971"/>
                    <a:pt x="11492" y="7577"/>
                  </a:cubicBezTo>
                  <a:lnTo>
                    <a:pt x="11559" y="7096"/>
                  </a:lnTo>
                  <a:lnTo>
                    <a:pt x="11559" y="7096"/>
                  </a:lnTo>
                  <a:lnTo>
                    <a:pt x="11163" y="7375"/>
                  </a:lnTo>
                  <a:lnTo>
                    <a:pt x="5708" y="11172"/>
                  </a:lnTo>
                  <a:lnTo>
                    <a:pt x="562" y="14774"/>
                  </a:lnTo>
                  <a:lnTo>
                    <a:pt x="562" y="14774"/>
                  </a:lnTo>
                  <a:cubicBezTo>
                    <a:pt x="1142" y="10573"/>
                    <a:pt x="1648" y="6965"/>
                    <a:pt x="2012" y="4302"/>
                  </a:cubicBezTo>
                  <a:cubicBezTo>
                    <a:pt x="2181" y="2998"/>
                    <a:pt x="2308" y="1936"/>
                    <a:pt x="2408" y="1145"/>
                  </a:cubicBezTo>
                  <a:cubicBezTo>
                    <a:pt x="2476" y="767"/>
                    <a:pt x="2510" y="384"/>
                    <a:pt x="2510" y="1"/>
                  </a:cubicBezTo>
                  <a:close/>
                </a:path>
              </a:pathLst>
            </a:custGeom>
            <a:solidFill>
              <a:srgbClr val="E0E0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6"/>
            <p:cNvSpPr/>
            <p:nvPr/>
          </p:nvSpPr>
          <p:spPr>
            <a:xfrm>
              <a:off x="2662625" y="3396400"/>
              <a:ext cx="544925" cy="358175"/>
            </a:xfrm>
            <a:custGeom>
              <a:rect b="b" l="l" r="r" t="t"/>
              <a:pathLst>
                <a:path extrusionOk="0" h="14327" w="21797">
                  <a:moveTo>
                    <a:pt x="11248" y="1"/>
                  </a:moveTo>
                  <a:lnTo>
                    <a:pt x="11206" y="481"/>
                  </a:lnTo>
                  <a:cubicBezTo>
                    <a:pt x="11029" y="2544"/>
                    <a:pt x="10843" y="4740"/>
                    <a:pt x="10643" y="7106"/>
                  </a:cubicBezTo>
                  <a:cubicBezTo>
                    <a:pt x="10455" y="9293"/>
                    <a:pt x="10283" y="11400"/>
                    <a:pt x="10119" y="13363"/>
                  </a:cubicBezTo>
                  <a:lnTo>
                    <a:pt x="10119" y="13363"/>
                  </a:lnTo>
                  <a:lnTo>
                    <a:pt x="3015" y="5573"/>
                  </a:lnTo>
                  <a:lnTo>
                    <a:pt x="843" y="3250"/>
                  </a:lnTo>
                  <a:cubicBezTo>
                    <a:pt x="585" y="2947"/>
                    <a:pt x="304" y="2666"/>
                    <a:pt x="1" y="2408"/>
                  </a:cubicBezTo>
                  <a:lnTo>
                    <a:pt x="1" y="2408"/>
                  </a:lnTo>
                  <a:cubicBezTo>
                    <a:pt x="205" y="2732"/>
                    <a:pt x="443" y="3033"/>
                    <a:pt x="709" y="3310"/>
                  </a:cubicBezTo>
                  <a:lnTo>
                    <a:pt x="2797" y="5715"/>
                  </a:lnTo>
                  <a:lnTo>
                    <a:pt x="10113" y="13965"/>
                  </a:lnTo>
                  <a:lnTo>
                    <a:pt x="10432" y="14327"/>
                  </a:lnTo>
                  <a:lnTo>
                    <a:pt x="10474" y="13839"/>
                  </a:lnTo>
                  <a:cubicBezTo>
                    <a:pt x="10652" y="11734"/>
                    <a:pt x="10853" y="9428"/>
                    <a:pt x="11047" y="7104"/>
                  </a:cubicBezTo>
                  <a:cubicBezTo>
                    <a:pt x="11226" y="4958"/>
                    <a:pt x="11397" y="2884"/>
                    <a:pt x="11561" y="954"/>
                  </a:cubicBezTo>
                  <a:lnTo>
                    <a:pt x="11561" y="954"/>
                  </a:lnTo>
                  <a:lnTo>
                    <a:pt x="18757" y="8756"/>
                  </a:lnTo>
                  <a:cubicBezTo>
                    <a:pt x="19667" y="9715"/>
                    <a:pt x="20407" y="10499"/>
                    <a:pt x="20955" y="11087"/>
                  </a:cubicBezTo>
                  <a:cubicBezTo>
                    <a:pt x="21211" y="11378"/>
                    <a:pt x="21493" y="11645"/>
                    <a:pt x="21797" y="11887"/>
                  </a:cubicBezTo>
                  <a:cubicBezTo>
                    <a:pt x="21584" y="11583"/>
                    <a:pt x="21347" y="11296"/>
                    <a:pt x="21089" y="11028"/>
                  </a:cubicBezTo>
                  <a:lnTo>
                    <a:pt x="18977" y="8614"/>
                  </a:lnTo>
                  <a:lnTo>
                    <a:pt x="11569" y="354"/>
                  </a:lnTo>
                  <a:lnTo>
                    <a:pt x="11248" y="1"/>
                  </a:lnTo>
                  <a:close/>
                </a:path>
              </a:pathLst>
            </a:custGeom>
            <a:solidFill>
              <a:srgbClr val="E0E0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p6"/>
            <p:cNvSpPr/>
            <p:nvPr/>
          </p:nvSpPr>
          <p:spPr>
            <a:xfrm>
              <a:off x="3383050" y="3665375"/>
              <a:ext cx="352950" cy="586575"/>
            </a:xfrm>
            <a:custGeom>
              <a:rect b="b" l="l" r="r" t="t"/>
              <a:pathLst>
                <a:path extrusionOk="0" h="23463" w="14118">
                  <a:moveTo>
                    <a:pt x="8924" y="1"/>
                  </a:moveTo>
                  <a:lnTo>
                    <a:pt x="8924" y="1"/>
                  </a:lnTo>
                  <a:cubicBezTo>
                    <a:pt x="8667" y="274"/>
                    <a:pt x="8429" y="565"/>
                    <a:pt x="8208" y="867"/>
                  </a:cubicBezTo>
                  <a:lnTo>
                    <a:pt x="6407" y="3520"/>
                  </a:lnTo>
                  <a:lnTo>
                    <a:pt x="269" y="12779"/>
                  </a:lnTo>
                  <a:lnTo>
                    <a:pt x="0" y="13174"/>
                  </a:lnTo>
                  <a:lnTo>
                    <a:pt x="0" y="13174"/>
                  </a:lnTo>
                  <a:lnTo>
                    <a:pt x="481" y="13099"/>
                  </a:lnTo>
                  <a:lnTo>
                    <a:pt x="7039" y="11988"/>
                  </a:lnTo>
                  <a:lnTo>
                    <a:pt x="13217" y="10916"/>
                  </a:lnTo>
                  <a:lnTo>
                    <a:pt x="13217" y="10916"/>
                  </a:lnTo>
                  <a:lnTo>
                    <a:pt x="7459" y="19774"/>
                  </a:lnTo>
                  <a:lnTo>
                    <a:pt x="5775" y="22469"/>
                  </a:lnTo>
                  <a:cubicBezTo>
                    <a:pt x="5560" y="22785"/>
                    <a:pt x="5369" y="23116"/>
                    <a:pt x="5204" y="23462"/>
                  </a:cubicBezTo>
                  <a:cubicBezTo>
                    <a:pt x="5457" y="23175"/>
                    <a:pt x="5689" y="22867"/>
                    <a:pt x="5894" y="22544"/>
                  </a:cubicBezTo>
                  <a:lnTo>
                    <a:pt x="7747" y="19901"/>
                  </a:lnTo>
                  <a:lnTo>
                    <a:pt x="13891" y="10758"/>
                  </a:lnTo>
                  <a:lnTo>
                    <a:pt x="14118" y="10397"/>
                  </a:lnTo>
                  <a:lnTo>
                    <a:pt x="13639" y="10480"/>
                  </a:lnTo>
                  <a:lnTo>
                    <a:pt x="6988" y="11600"/>
                  </a:lnTo>
                  <a:lnTo>
                    <a:pt x="915" y="12648"/>
                  </a:lnTo>
                  <a:lnTo>
                    <a:pt x="915" y="12648"/>
                  </a:lnTo>
                  <a:lnTo>
                    <a:pt x="6668" y="3721"/>
                  </a:lnTo>
                  <a:lnTo>
                    <a:pt x="8351" y="1009"/>
                  </a:lnTo>
                  <a:cubicBezTo>
                    <a:pt x="8575" y="693"/>
                    <a:pt x="8768" y="354"/>
                    <a:pt x="8924" y="1"/>
                  </a:cubicBezTo>
                  <a:close/>
                </a:path>
              </a:pathLst>
            </a:custGeom>
            <a:solidFill>
              <a:srgbClr val="E0E0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p6"/>
            <p:cNvSpPr/>
            <p:nvPr/>
          </p:nvSpPr>
          <p:spPr>
            <a:xfrm>
              <a:off x="2853275" y="4073250"/>
              <a:ext cx="353200" cy="586775"/>
            </a:xfrm>
            <a:custGeom>
              <a:rect b="b" l="l" r="r" t="t"/>
              <a:pathLst>
                <a:path extrusionOk="0" h="23471" w="14128">
                  <a:moveTo>
                    <a:pt x="8909" y="0"/>
                  </a:moveTo>
                  <a:lnTo>
                    <a:pt x="8909" y="0"/>
                  </a:lnTo>
                  <a:cubicBezTo>
                    <a:pt x="8659" y="275"/>
                    <a:pt x="8427" y="567"/>
                    <a:pt x="8218" y="875"/>
                  </a:cubicBezTo>
                  <a:cubicBezTo>
                    <a:pt x="7756" y="1541"/>
                    <a:pt x="7149" y="2433"/>
                    <a:pt x="6409" y="3527"/>
                  </a:cubicBezTo>
                  <a:lnTo>
                    <a:pt x="271" y="12788"/>
                  </a:lnTo>
                  <a:lnTo>
                    <a:pt x="1" y="13191"/>
                  </a:lnTo>
                  <a:lnTo>
                    <a:pt x="481" y="13108"/>
                  </a:lnTo>
                  <a:lnTo>
                    <a:pt x="7040" y="12004"/>
                  </a:lnTo>
                  <a:lnTo>
                    <a:pt x="13217" y="10934"/>
                  </a:lnTo>
                  <a:lnTo>
                    <a:pt x="13217" y="10934"/>
                  </a:lnTo>
                  <a:lnTo>
                    <a:pt x="7460" y="19791"/>
                  </a:lnTo>
                  <a:cubicBezTo>
                    <a:pt x="6786" y="20903"/>
                    <a:pt x="6215" y="21804"/>
                    <a:pt x="5776" y="22478"/>
                  </a:cubicBezTo>
                  <a:cubicBezTo>
                    <a:pt x="5564" y="22794"/>
                    <a:pt x="5373" y="23126"/>
                    <a:pt x="5204" y="23471"/>
                  </a:cubicBezTo>
                  <a:cubicBezTo>
                    <a:pt x="5462" y="23190"/>
                    <a:pt x="5694" y="22885"/>
                    <a:pt x="5895" y="22561"/>
                  </a:cubicBezTo>
                  <a:lnTo>
                    <a:pt x="7704" y="19935"/>
                  </a:lnTo>
                  <a:lnTo>
                    <a:pt x="13850" y="10784"/>
                  </a:lnTo>
                  <a:lnTo>
                    <a:pt x="14128" y="10388"/>
                  </a:lnTo>
                  <a:lnTo>
                    <a:pt x="13649" y="10464"/>
                  </a:lnTo>
                  <a:lnTo>
                    <a:pt x="6989" y="11592"/>
                  </a:lnTo>
                  <a:lnTo>
                    <a:pt x="908" y="12639"/>
                  </a:lnTo>
                  <a:lnTo>
                    <a:pt x="6653" y="3720"/>
                  </a:lnTo>
                  <a:lnTo>
                    <a:pt x="8336" y="1001"/>
                  </a:lnTo>
                  <a:cubicBezTo>
                    <a:pt x="8558" y="686"/>
                    <a:pt x="8750" y="351"/>
                    <a:pt x="8909" y="0"/>
                  </a:cubicBezTo>
                  <a:close/>
                </a:path>
              </a:pathLst>
            </a:custGeom>
            <a:solidFill>
              <a:srgbClr val="E0E0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p6"/>
            <p:cNvSpPr/>
            <p:nvPr/>
          </p:nvSpPr>
          <p:spPr>
            <a:xfrm>
              <a:off x="3999275" y="3660750"/>
              <a:ext cx="352750" cy="586750"/>
            </a:xfrm>
            <a:custGeom>
              <a:rect b="b" l="l" r="r" t="t"/>
              <a:pathLst>
                <a:path extrusionOk="0" h="23470" w="14110">
                  <a:moveTo>
                    <a:pt x="8890" y="0"/>
                  </a:moveTo>
                  <a:lnTo>
                    <a:pt x="8890" y="0"/>
                  </a:lnTo>
                  <a:cubicBezTo>
                    <a:pt x="8635" y="269"/>
                    <a:pt x="8407" y="561"/>
                    <a:pt x="8209" y="875"/>
                  </a:cubicBezTo>
                  <a:lnTo>
                    <a:pt x="6400" y="3527"/>
                  </a:lnTo>
                  <a:lnTo>
                    <a:pt x="262" y="12788"/>
                  </a:lnTo>
                  <a:lnTo>
                    <a:pt x="1" y="13191"/>
                  </a:lnTo>
                  <a:lnTo>
                    <a:pt x="474" y="13108"/>
                  </a:lnTo>
                  <a:lnTo>
                    <a:pt x="7030" y="11997"/>
                  </a:lnTo>
                  <a:lnTo>
                    <a:pt x="13209" y="10931"/>
                  </a:lnTo>
                  <a:lnTo>
                    <a:pt x="13209" y="10931"/>
                  </a:lnTo>
                  <a:lnTo>
                    <a:pt x="7450" y="19791"/>
                  </a:lnTo>
                  <a:lnTo>
                    <a:pt x="5766" y="22476"/>
                  </a:lnTo>
                  <a:cubicBezTo>
                    <a:pt x="5549" y="22793"/>
                    <a:pt x="5356" y="23125"/>
                    <a:pt x="5186" y="23469"/>
                  </a:cubicBezTo>
                  <a:cubicBezTo>
                    <a:pt x="5445" y="23187"/>
                    <a:pt x="5677" y="22879"/>
                    <a:pt x="5876" y="22552"/>
                  </a:cubicBezTo>
                  <a:cubicBezTo>
                    <a:pt x="6338" y="21895"/>
                    <a:pt x="6945" y="21011"/>
                    <a:pt x="7685" y="19935"/>
                  </a:cubicBezTo>
                  <a:lnTo>
                    <a:pt x="13839" y="10784"/>
                  </a:lnTo>
                  <a:lnTo>
                    <a:pt x="14109" y="10388"/>
                  </a:lnTo>
                  <a:lnTo>
                    <a:pt x="13630" y="10464"/>
                  </a:lnTo>
                  <a:lnTo>
                    <a:pt x="6970" y="11592"/>
                  </a:lnTo>
                  <a:lnTo>
                    <a:pt x="889" y="12639"/>
                  </a:lnTo>
                  <a:lnTo>
                    <a:pt x="889" y="12639"/>
                  </a:lnTo>
                  <a:lnTo>
                    <a:pt x="6633" y="3720"/>
                  </a:lnTo>
                  <a:lnTo>
                    <a:pt x="8317" y="1001"/>
                  </a:lnTo>
                  <a:cubicBezTo>
                    <a:pt x="8532" y="682"/>
                    <a:pt x="8724" y="346"/>
                    <a:pt x="8890" y="0"/>
                  </a:cubicBezTo>
                  <a:close/>
                </a:path>
              </a:pathLst>
            </a:custGeom>
            <a:solidFill>
              <a:srgbClr val="E0E0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p6"/>
            <p:cNvSpPr/>
            <p:nvPr/>
          </p:nvSpPr>
          <p:spPr>
            <a:xfrm>
              <a:off x="4327575" y="4436275"/>
              <a:ext cx="554825" cy="358450"/>
            </a:xfrm>
            <a:custGeom>
              <a:rect b="b" l="l" r="r" t="t"/>
              <a:pathLst>
                <a:path extrusionOk="0" h="14338" w="22193">
                  <a:moveTo>
                    <a:pt x="11063" y="0"/>
                  </a:moveTo>
                  <a:lnTo>
                    <a:pt x="11063" y="479"/>
                  </a:lnTo>
                  <a:cubicBezTo>
                    <a:pt x="10987" y="2551"/>
                    <a:pt x="10894" y="4765"/>
                    <a:pt x="10818" y="7122"/>
                  </a:cubicBezTo>
                  <a:cubicBezTo>
                    <a:pt x="10749" y="9299"/>
                    <a:pt x="10679" y="11404"/>
                    <a:pt x="10615" y="13370"/>
                  </a:cubicBezTo>
                  <a:lnTo>
                    <a:pt x="10615" y="13370"/>
                  </a:lnTo>
                  <a:lnTo>
                    <a:pt x="3132" y="5953"/>
                  </a:lnTo>
                  <a:lnTo>
                    <a:pt x="843" y="3739"/>
                  </a:lnTo>
                  <a:cubicBezTo>
                    <a:pt x="582" y="3464"/>
                    <a:pt x="301" y="3211"/>
                    <a:pt x="1" y="2980"/>
                  </a:cubicBezTo>
                  <a:lnTo>
                    <a:pt x="1" y="2980"/>
                  </a:lnTo>
                  <a:cubicBezTo>
                    <a:pt x="231" y="3280"/>
                    <a:pt x="484" y="3561"/>
                    <a:pt x="758" y="3822"/>
                  </a:cubicBezTo>
                  <a:lnTo>
                    <a:pt x="2964" y="6121"/>
                  </a:lnTo>
                  <a:lnTo>
                    <a:pt x="10676" y="13991"/>
                  </a:lnTo>
                  <a:lnTo>
                    <a:pt x="11021" y="14337"/>
                  </a:lnTo>
                  <a:lnTo>
                    <a:pt x="11021" y="13849"/>
                  </a:lnTo>
                  <a:cubicBezTo>
                    <a:pt x="11097" y="11762"/>
                    <a:pt x="11189" y="9446"/>
                    <a:pt x="11265" y="7115"/>
                  </a:cubicBezTo>
                  <a:cubicBezTo>
                    <a:pt x="11335" y="4959"/>
                    <a:pt x="11398" y="2884"/>
                    <a:pt x="11460" y="947"/>
                  </a:cubicBezTo>
                  <a:lnTo>
                    <a:pt x="11460" y="947"/>
                  </a:lnTo>
                  <a:lnTo>
                    <a:pt x="19044" y="8377"/>
                  </a:lnTo>
                  <a:lnTo>
                    <a:pt x="21350" y="10600"/>
                  </a:lnTo>
                  <a:cubicBezTo>
                    <a:pt x="21610" y="10875"/>
                    <a:pt x="21891" y="11128"/>
                    <a:pt x="22192" y="11357"/>
                  </a:cubicBezTo>
                  <a:cubicBezTo>
                    <a:pt x="21964" y="11057"/>
                    <a:pt x="21710" y="10779"/>
                    <a:pt x="21434" y="10523"/>
                  </a:cubicBezTo>
                  <a:lnTo>
                    <a:pt x="19203" y="8216"/>
                  </a:lnTo>
                  <a:lnTo>
                    <a:pt x="11399" y="337"/>
                  </a:lnTo>
                  <a:lnTo>
                    <a:pt x="11063" y="0"/>
                  </a:lnTo>
                  <a:close/>
                </a:path>
              </a:pathLst>
            </a:custGeom>
            <a:solidFill>
              <a:srgbClr val="E0E0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 name="Google Shape;513;p6"/>
            <p:cNvSpPr/>
            <p:nvPr/>
          </p:nvSpPr>
          <p:spPr>
            <a:xfrm>
              <a:off x="1316925" y="3322750"/>
              <a:ext cx="352800" cy="586800"/>
            </a:xfrm>
            <a:custGeom>
              <a:rect b="b" l="l" r="r" t="t"/>
              <a:pathLst>
                <a:path extrusionOk="0" h="23472" w="14112">
                  <a:moveTo>
                    <a:pt x="8891" y="0"/>
                  </a:moveTo>
                  <a:cubicBezTo>
                    <a:pt x="8641" y="275"/>
                    <a:pt x="8412" y="572"/>
                    <a:pt x="8210" y="884"/>
                  </a:cubicBezTo>
                  <a:lnTo>
                    <a:pt x="6399" y="3535"/>
                  </a:lnTo>
                  <a:cubicBezTo>
                    <a:pt x="4851" y="5893"/>
                    <a:pt x="2730" y="9091"/>
                    <a:pt x="261" y="12796"/>
                  </a:cubicBezTo>
                  <a:lnTo>
                    <a:pt x="0" y="13191"/>
                  </a:lnTo>
                  <a:lnTo>
                    <a:pt x="0" y="13191"/>
                  </a:lnTo>
                  <a:lnTo>
                    <a:pt x="471" y="13115"/>
                  </a:lnTo>
                  <a:lnTo>
                    <a:pt x="7030" y="12005"/>
                  </a:lnTo>
                  <a:lnTo>
                    <a:pt x="13210" y="10934"/>
                  </a:lnTo>
                  <a:lnTo>
                    <a:pt x="13210" y="10934"/>
                  </a:lnTo>
                  <a:cubicBezTo>
                    <a:pt x="10911" y="14491"/>
                    <a:pt x="8919" y="17544"/>
                    <a:pt x="7451" y="19791"/>
                  </a:cubicBezTo>
                  <a:lnTo>
                    <a:pt x="5767" y="22486"/>
                  </a:lnTo>
                  <a:cubicBezTo>
                    <a:pt x="5548" y="22796"/>
                    <a:pt x="5356" y="23125"/>
                    <a:pt x="5194" y="23471"/>
                  </a:cubicBezTo>
                  <a:cubicBezTo>
                    <a:pt x="5449" y="23187"/>
                    <a:pt x="5681" y="22883"/>
                    <a:pt x="5885" y="22561"/>
                  </a:cubicBezTo>
                  <a:lnTo>
                    <a:pt x="7686" y="19935"/>
                  </a:lnTo>
                  <a:lnTo>
                    <a:pt x="13841" y="10792"/>
                  </a:lnTo>
                  <a:lnTo>
                    <a:pt x="14112" y="10389"/>
                  </a:lnTo>
                  <a:lnTo>
                    <a:pt x="13631" y="10472"/>
                  </a:lnTo>
                  <a:lnTo>
                    <a:pt x="6972" y="11592"/>
                  </a:lnTo>
                  <a:lnTo>
                    <a:pt x="892" y="12648"/>
                  </a:lnTo>
                  <a:lnTo>
                    <a:pt x="892" y="12648"/>
                  </a:lnTo>
                  <a:lnTo>
                    <a:pt x="6636" y="3722"/>
                  </a:lnTo>
                  <a:lnTo>
                    <a:pt x="8320" y="1003"/>
                  </a:lnTo>
                  <a:cubicBezTo>
                    <a:pt x="8536" y="683"/>
                    <a:pt x="8727" y="348"/>
                    <a:pt x="8891" y="0"/>
                  </a:cubicBezTo>
                  <a:close/>
                </a:path>
              </a:pathLst>
            </a:custGeom>
            <a:solidFill>
              <a:srgbClr val="E0E0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 name="Google Shape;514;p6"/>
            <p:cNvSpPr/>
            <p:nvPr/>
          </p:nvSpPr>
          <p:spPr>
            <a:xfrm>
              <a:off x="707050" y="4853625"/>
              <a:ext cx="528475" cy="356950"/>
            </a:xfrm>
            <a:custGeom>
              <a:rect b="b" l="l" r="r" t="t"/>
              <a:pathLst>
                <a:path extrusionOk="0" h="14278" w="21139">
                  <a:moveTo>
                    <a:pt x="11465" y="1"/>
                  </a:moveTo>
                  <a:lnTo>
                    <a:pt x="11399" y="481"/>
                  </a:lnTo>
                  <a:cubicBezTo>
                    <a:pt x="11087" y="2561"/>
                    <a:pt x="10750" y="4841"/>
                    <a:pt x="10406" y="7157"/>
                  </a:cubicBezTo>
                  <a:cubicBezTo>
                    <a:pt x="10086" y="9296"/>
                    <a:pt x="9789" y="11354"/>
                    <a:pt x="9507" y="13268"/>
                  </a:cubicBezTo>
                  <a:lnTo>
                    <a:pt x="9507" y="13268"/>
                  </a:lnTo>
                  <a:lnTo>
                    <a:pt x="2829" y="5026"/>
                  </a:lnTo>
                  <a:lnTo>
                    <a:pt x="774" y="2559"/>
                  </a:lnTo>
                  <a:cubicBezTo>
                    <a:pt x="543" y="2255"/>
                    <a:pt x="283" y="1974"/>
                    <a:pt x="0" y="1717"/>
                  </a:cubicBezTo>
                  <a:lnTo>
                    <a:pt x="0" y="1717"/>
                  </a:lnTo>
                  <a:cubicBezTo>
                    <a:pt x="211" y="2049"/>
                    <a:pt x="444" y="2368"/>
                    <a:pt x="699" y="2669"/>
                  </a:cubicBezTo>
                  <a:lnTo>
                    <a:pt x="2661" y="5195"/>
                  </a:lnTo>
                  <a:lnTo>
                    <a:pt x="9530" y="13899"/>
                  </a:lnTo>
                  <a:lnTo>
                    <a:pt x="9832" y="14278"/>
                  </a:lnTo>
                  <a:lnTo>
                    <a:pt x="9900" y="13799"/>
                  </a:lnTo>
                  <a:cubicBezTo>
                    <a:pt x="10211" y="11753"/>
                    <a:pt x="10540" y="9564"/>
                    <a:pt x="10885" y="7223"/>
                  </a:cubicBezTo>
                  <a:cubicBezTo>
                    <a:pt x="11205" y="5058"/>
                    <a:pt x="11509" y="2965"/>
                    <a:pt x="11793" y="1017"/>
                  </a:cubicBezTo>
                  <a:lnTo>
                    <a:pt x="11793" y="1017"/>
                  </a:lnTo>
                  <a:lnTo>
                    <a:pt x="18353" y="9236"/>
                  </a:lnTo>
                  <a:lnTo>
                    <a:pt x="20372" y="11694"/>
                  </a:lnTo>
                  <a:cubicBezTo>
                    <a:pt x="20605" y="11994"/>
                    <a:pt x="20862" y="12275"/>
                    <a:pt x="21138" y="12536"/>
                  </a:cubicBezTo>
                  <a:cubicBezTo>
                    <a:pt x="20947" y="12207"/>
                    <a:pt x="20727" y="11894"/>
                    <a:pt x="20482" y="11602"/>
                  </a:cubicBezTo>
                  <a:lnTo>
                    <a:pt x="18554" y="9076"/>
                  </a:lnTo>
                  <a:lnTo>
                    <a:pt x="11768" y="389"/>
                  </a:lnTo>
                  <a:lnTo>
                    <a:pt x="11465" y="1"/>
                  </a:lnTo>
                  <a:close/>
                </a:path>
              </a:pathLst>
            </a:custGeom>
            <a:solidFill>
              <a:srgbClr val="E0E0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 name="Google Shape;515;p6"/>
            <p:cNvSpPr/>
            <p:nvPr/>
          </p:nvSpPr>
          <p:spPr>
            <a:xfrm>
              <a:off x="2083050" y="3877300"/>
              <a:ext cx="524450" cy="280150"/>
            </a:xfrm>
            <a:custGeom>
              <a:rect b="b" l="l" r="r" t="t"/>
              <a:pathLst>
                <a:path extrusionOk="0" h="11206" w="20978">
                  <a:moveTo>
                    <a:pt x="20624" y="0"/>
                  </a:moveTo>
                  <a:cubicBezTo>
                    <a:pt x="20355" y="0"/>
                    <a:pt x="20085" y="14"/>
                    <a:pt x="19818" y="42"/>
                  </a:cubicBezTo>
                  <a:lnTo>
                    <a:pt x="16618" y="202"/>
                  </a:lnTo>
                  <a:lnTo>
                    <a:pt x="5547" y="867"/>
                  </a:lnTo>
                  <a:lnTo>
                    <a:pt x="5068" y="867"/>
                  </a:lnTo>
                  <a:lnTo>
                    <a:pt x="5422" y="1204"/>
                  </a:lnTo>
                  <a:lnTo>
                    <a:pt x="10254" y="5766"/>
                  </a:lnTo>
                  <a:lnTo>
                    <a:pt x="14835" y="10058"/>
                  </a:lnTo>
                  <a:lnTo>
                    <a:pt x="14835" y="10058"/>
                  </a:lnTo>
                  <a:lnTo>
                    <a:pt x="4311" y="10784"/>
                  </a:lnTo>
                  <a:lnTo>
                    <a:pt x="1136" y="11038"/>
                  </a:lnTo>
                  <a:cubicBezTo>
                    <a:pt x="754" y="11058"/>
                    <a:pt x="374" y="11106"/>
                    <a:pt x="1" y="11180"/>
                  </a:cubicBezTo>
                  <a:cubicBezTo>
                    <a:pt x="191" y="11197"/>
                    <a:pt x="381" y="11205"/>
                    <a:pt x="572" y="11205"/>
                  </a:cubicBezTo>
                  <a:cubicBezTo>
                    <a:pt x="763" y="11205"/>
                    <a:pt x="955" y="11197"/>
                    <a:pt x="1145" y="11180"/>
                  </a:cubicBezTo>
                  <a:lnTo>
                    <a:pt x="4328" y="11046"/>
                  </a:lnTo>
                  <a:lnTo>
                    <a:pt x="15329" y="10438"/>
                  </a:lnTo>
                  <a:lnTo>
                    <a:pt x="15819" y="10438"/>
                  </a:lnTo>
                  <a:lnTo>
                    <a:pt x="15465" y="10102"/>
                  </a:lnTo>
                  <a:lnTo>
                    <a:pt x="10557" y="5473"/>
                  </a:lnTo>
                  <a:lnTo>
                    <a:pt x="6046" y="1244"/>
                  </a:lnTo>
                  <a:lnTo>
                    <a:pt x="6046" y="1244"/>
                  </a:lnTo>
                  <a:lnTo>
                    <a:pt x="16635" y="438"/>
                  </a:lnTo>
                  <a:lnTo>
                    <a:pt x="19833" y="160"/>
                  </a:lnTo>
                  <a:cubicBezTo>
                    <a:pt x="20218" y="140"/>
                    <a:pt x="20601" y="89"/>
                    <a:pt x="20978" y="8"/>
                  </a:cubicBezTo>
                  <a:cubicBezTo>
                    <a:pt x="20860" y="3"/>
                    <a:pt x="20742" y="0"/>
                    <a:pt x="20624" y="0"/>
                  </a:cubicBezTo>
                  <a:close/>
                </a:path>
              </a:pathLst>
            </a:custGeom>
            <a:solidFill>
              <a:srgbClr val="E0E0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 name="Google Shape;516;p6"/>
            <p:cNvSpPr/>
            <p:nvPr/>
          </p:nvSpPr>
          <p:spPr>
            <a:xfrm>
              <a:off x="2141100" y="4889825"/>
              <a:ext cx="533950" cy="359075"/>
            </a:xfrm>
            <a:custGeom>
              <a:rect b="b" l="l" r="r" t="t"/>
              <a:pathLst>
                <a:path extrusionOk="0" h="14363" w="21358">
                  <a:moveTo>
                    <a:pt x="11435" y="0"/>
                  </a:moveTo>
                  <a:lnTo>
                    <a:pt x="11367" y="489"/>
                  </a:lnTo>
                  <a:cubicBezTo>
                    <a:pt x="11124" y="2568"/>
                    <a:pt x="10820" y="4865"/>
                    <a:pt x="10525" y="7181"/>
                  </a:cubicBezTo>
                  <a:cubicBezTo>
                    <a:pt x="10253" y="9320"/>
                    <a:pt x="9987" y="11382"/>
                    <a:pt x="9742" y="13304"/>
                  </a:cubicBezTo>
                  <a:lnTo>
                    <a:pt x="9742" y="13304"/>
                  </a:lnTo>
                  <a:lnTo>
                    <a:pt x="2890" y="5202"/>
                  </a:lnTo>
                  <a:lnTo>
                    <a:pt x="793" y="2778"/>
                  </a:lnTo>
                  <a:cubicBezTo>
                    <a:pt x="546" y="2482"/>
                    <a:pt x="282" y="2200"/>
                    <a:pt x="1" y="1936"/>
                  </a:cubicBezTo>
                  <a:lnTo>
                    <a:pt x="1" y="1936"/>
                  </a:lnTo>
                  <a:cubicBezTo>
                    <a:pt x="198" y="2278"/>
                    <a:pt x="430" y="2601"/>
                    <a:pt x="691" y="2896"/>
                  </a:cubicBezTo>
                  <a:lnTo>
                    <a:pt x="2695" y="5422"/>
                  </a:lnTo>
                  <a:lnTo>
                    <a:pt x="9741" y="13991"/>
                  </a:lnTo>
                  <a:lnTo>
                    <a:pt x="10044" y="14362"/>
                  </a:lnTo>
                  <a:lnTo>
                    <a:pt x="10112" y="13882"/>
                  </a:lnTo>
                  <a:cubicBezTo>
                    <a:pt x="10364" y="11828"/>
                    <a:pt x="10659" y="9632"/>
                    <a:pt x="10953" y="7282"/>
                  </a:cubicBezTo>
                  <a:cubicBezTo>
                    <a:pt x="11226" y="5108"/>
                    <a:pt x="11491" y="3014"/>
                    <a:pt x="11736" y="1059"/>
                  </a:cubicBezTo>
                  <a:lnTo>
                    <a:pt x="11736" y="1059"/>
                  </a:lnTo>
                  <a:lnTo>
                    <a:pt x="18504" y="9117"/>
                  </a:lnTo>
                  <a:lnTo>
                    <a:pt x="20576" y="11533"/>
                  </a:lnTo>
                  <a:cubicBezTo>
                    <a:pt x="20813" y="11836"/>
                    <a:pt x="21075" y="12117"/>
                    <a:pt x="21358" y="12375"/>
                  </a:cubicBezTo>
                  <a:cubicBezTo>
                    <a:pt x="21155" y="12051"/>
                    <a:pt x="20930" y="11742"/>
                    <a:pt x="20684" y="11448"/>
                  </a:cubicBezTo>
                  <a:lnTo>
                    <a:pt x="18707" y="8924"/>
                  </a:lnTo>
                  <a:lnTo>
                    <a:pt x="11738" y="379"/>
                  </a:lnTo>
                  <a:lnTo>
                    <a:pt x="11435" y="0"/>
                  </a:lnTo>
                  <a:close/>
                </a:path>
              </a:pathLst>
            </a:custGeom>
            <a:solidFill>
              <a:srgbClr val="E0E0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p6"/>
            <p:cNvSpPr/>
            <p:nvPr/>
          </p:nvSpPr>
          <p:spPr>
            <a:xfrm>
              <a:off x="783825" y="4160100"/>
              <a:ext cx="523700" cy="279975"/>
            </a:xfrm>
            <a:custGeom>
              <a:rect b="b" l="l" r="r" t="t"/>
              <a:pathLst>
                <a:path extrusionOk="0" h="11199" w="20948">
                  <a:moveTo>
                    <a:pt x="20543" y="1"/>
                  </a:moveTo>
                  <a:cubicBezTo>
                    <a:pt x="20301" y="1"/>
                    <a:pt x="20059" y="12"/>
                    <a:pt x="19818" y="36"/>
                  </a:cubicBezTo>
                  <a:lnTo>
                    <a:pt x="16620" y="188"/>
                  </a:lnTo>
                  <a:lnTo>
                    <a:pt x="5550" y="861"/>
                  </a:lnTo>
                  <a:lnTo>
                    <a:pt x="5071" y="861"/>
                  </a:lnTo>
                  <a:lnTo>
                    <a:pt x="5414" y="1198"/>
                  </a:lnTo>
                  <a:lnTo>
                    <a:pt x="10255" y="5760"/>
                  </a:lnTo>
                  <a:lnTo>
                    <a:pt x="14829" y="10045"/>
                  </a:lnTo>
                  <a:lnTo>
                    <a:pt x="14829" y="10045"/>
                  </a:lnTo>
                  <a:lnTo>
                    <a:pt x="4311" y="10778"/>
                  </a:lnTo>
                  <a:lnTo>
                    <a:pt x="1138" y="11032"/>
                  </a:lnTo>
                  <a:cubicBezTo>
                    <a:pt x="755" y="11046"/>
                    <a:pt x="375" y="11093"/>
                    <a:pt x="1" y="11174"/>
                  </a:cubicBezTo>
                  <a:cubicBezTo>
                    <a:pt x="187" y="11190"/>
                    <a:pt x="374" y="11198"/>
                    <a:pt x="561" y="11198"/>
                  </a:cubicBezTo>
                  <a:cubicBezTo>
                    <a:pt x="748" y="11198"/>
                    <a:pt x="935" y="11190"/>
                    <a:pt x="1121" y="11174"/>
                  </a:cubicBezTo>
                  <a:lnTo>
                    <a:pt x="4303" y="11039"/>
                  </a:lnTo>
                  <a:lnTo>
                    <a:pt x="15307" y="10434"/>
                  </a:lnTo>
                  <a:lnTo>
                    <a:pt x="15795" y="10434"/>
                  </a:lnTo>
                  <a:lnTo>
                    <a:pt x="15441" y="10097"/>
                  </a:lnTo>
                  <a:lnTo>
                    <a:pt x="10533" y="5467"/>
                  </a:lnTo>
                  <a:lnTo>
                    <a:pt x="6022" y="1238"/>
                  </a:lnTo>
                  <a:lnTo>
                    <a:pt x="6022" y="1238"/>
                  </a:lnTo>
                  <a:lnTo>
                    <a:pt x="16612" y="432"/>
                  </a:lnTo>
                  <a:lnTo>
                    <a:pt x="19802" y="163"/>
                  </a:lnTo>
                  <a:cubicBezTo>
                    <a:pt x="20187" y="144"/>
                    <a:pt x="20570" y="93"/>
                    <a:pt x="20947" y="12"/>
                  </a:cubicBezTo>
                  <a:cubicBezTo>
                    <a:pt x="20812" y="4"/>
                    <a:pt x="20678" y="1"/>
                    <a:pt x="20543" y="1"/>
                  </a:cubicBezTo>
                  <a:close/>
                </a:path>
              </a:pathLst>
            </a:custGeom>
            <a:solidFill>
              <a:srgbClr val="E0E0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 name="Google Shape;518;p6"/>
            <p:cNvSpPr/>
            <p:nvPr/>
          </p:nvSpPr>
          <p:spPr>
            <a:xfrm>
              <a:off x="1499225" y="4914275"/>
              <a:ext cx="524475" cy="279925"/>
            </a:xfrm>
            <a:custGeom>
              <a:rect b="b" l="l" r="r" t="t"/>
              <a:pathLst>
                <a:path extrusionOk="0" h="11197" w="20979">
                  <a:moveTo>
                    <a:pt x="20676" y="1"/>
                  </a:moveTo>
                  <a:cubicBezTo>
                    <a:pt x="20392" y="1"/>
                    <a:pt x="20108" y="20"/>
                    <a:pt x="19826" y="58"/>
                  </a:cubicBezTo>
                  <a:lnTo>
                    <a:pt x="16619" y="209"/>
                  </a:lnTo>
                  <a:lnTo>
                    <a:pt x="5548" y="883"/>
                  </a:lnTo>
                  <a:lnTo>
                    <a:pt x="5069" y="883"/>
                  </a:lnTo>
                  <a:lnTo>
                    <a:pt x="5423" y="1212"/>
                  </a:lnTo>
                  <a:lnTo>
                    <a:pt x="10254" y="5758"/>
                  </a:lnTo>
                  <a:lnTo>
                    <a:pt x="14827" y="10043"/>
                  </a:lnTo>
                  <a:lnTo>
                    <a:pt x="14827" y="10043"/>
                  </a:lnTo>
                  <a:lnTo>
                    <a:pt x="4311" y="10775"/>
                  </a:lnTo>
                  <a:lnTo>
                    <a:pt x="1136" y="11028"/>
                  </a:lnTo>
                  <a:cubicBezTo>
                    <a:pt x="754" y="11042"/>
                    <a:pt x="374" y="11090"/>
                    <a:pt x="0" y="11172"/>
                  </a:cubicBezTo>
                  <a:cubicBezTo>
                    <a:pt x="190" y="11188"/>
                    <a:pt x="381" y="11196"/>
                    <a:pt x="572" y="11196"/>
                  </a:cubicBezTo>
                  <a:cubicBezTo>
                    <a:pt x="763" y="11196"/>
                    <a:pt x="954" y="11188"/>
                    <a:pt x="1145" y="11172"/>
                  </a:cubicBezTo>
                  <a:lnTo>
                    <a:pt x="4326" y="11028"/>
                  </a:lnTo>
                  <a:lnTo>
                    <a:pt x="15338" y="10429"/>
                  </a:lnTo>
                  <a:lnTo>
                    <a:pt x="15817" y="10429"/>
                  </a:lnTo>
                  <a:lnTo>
                    <a:pt x="15465" y="10092"/>
                  </a:lnTo>
                  <a:lnTo>
                    <a:pt x="10557" y="5463"/>
                  </a:lnTo>
                  <a:lnTo>
                    <a:pt x="6055" y="1234"/>
                  </a:lnTo>
                  <a:lnTo>
                    <a:pt x="6055" y="1234"/>
                  </a:lnTo>
                  <a:lnTo>
                    <a:pt x="16635" y="428"/>
                  </a:lnTo>
                  <a:lnTo>
                    <a:pt x="19834" y="152"/>
                  </a:lnTo>
                  <a:cubicBezTo>
                    <a:pt x="20219" y="136"/>
                    <a:pt x="20602" y="88"/>
                    <a:pt x="20979" y="8"/>
                  </a:cubicBezTo>
                  <a:cubicBezTo>
                    <a:pt x="20878" y="3"/>
                    <a:pt x="20777" y="1"/>
                    <a:pt x="20676" y="1"/>
                  </a:cubicBezTo>
                  <a:close/>
                </a:path>
              </a:pathLst>
            </a:custGeom>
            <a:solidFill>
              <a:srgbClr val="E0E0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 name="Google Shape;519;p6"/>
            <p:cNvSpPr/>
            <p:nvPr/>
          </p:nvSpPr>
          <p:spPr>
            <a:xfrm>
              <a:off x="3115775" y="2995675"/>
              <a:ext cx="524475" cy="279975"/>
            </a:xfrm>
            <a:custGeom>
              <a:rect b="b" l="l" r="r" t="t"/>
              <a:pathLst>
                <a:path extrusionOk="0" h="11199" w="20979">
                  <a:moveTo>
                    <a:pt x="20634" y="1"/>
                  </a:moveTo>
                  <a:cubicBezTo>
                    <a:pt x="20369" y="1"/>
                    <a:pt x="20105" y="15"/>
                    <a:pt x="19842" y="43"/>
                  </a:cubicBezTo>
                  <a:lnTo>
                    <a:pt x="16635" y="194"/>
                  </a:lnTo>
                  <a:lnTo>
                    <a:pt x="5565" y="868"/>
                  </a:lnTo>
                  <a:lnTo>
                    <a:pt x="5085" y="868"/>
                  </a:lnTo>
                  <a:lnTo>
                    <a:pt x="5438" y="1204"/>
                  </a:lnTo>
                  <a:lnTo>
                    <a:pt x="10269" y="5768"/>
                  </a:lnTo>
                  <a:lnTo>
                    <a:pt x="14836" y="10053"/>
                  </a:lnTo>
                  <a:lnTo>
                    <a:pt x="14836" y="10053"/>
                  </a:lnTo>
                  <a:lnTo>
                    <a:pt x="4311" y="10777"/>
                  </a:lnTo>
                  <a:lnTo>
                    <a:pt x="1136" y="11030"/>
                  </a:lnTo>
                  <a:cubicBezTo>
                    <a:pt x="754" y="11044"/>
                    <a:pt x="374" y="11092"/>
                    <a:pt x="0" y="11174"/>
                  </a:cubicBezTo>
                  <a:cubicBezTo>
                    <a:pt x="190" y="11190"/>
                    <a:pt x="381" y="11198"/>
                    <a:pt x="572" y="11198"/>
                  </a:cubicBezTo>
                  <a:cubicBezTo>
                    <a:pt x="763" y="11198"/>
                    <a:pt x="954" y="11190"/>
                    <a:pt x="1145" y="11174"/>
                  </a:cubicBezTo>
                  <a:lnTo>
                    <a:pt x="4328" y="11038"/>
                  </a:lnTo>
                  <a:lnTo>
                    <a:pt x="15338" y="10432"/>
                  </a:lnTo>
                  <a:lnTo>
                    <a:pt x="15817" y="10432"/>
                  </a:lnTo>
                  <a:lnTo>
                    <a:pt x="15465" y="10095"/>
                  </a:lnTo>
                  <a:lnTo>
                    <a:pt x="10557" y="5465"/>
                  </a:lnTo>
                  <a:lnTo>
                    <a:pt x="6047" y="1237"/>
                  </a:lnTo>
                  <a:lnTo>
                    <a:pt x="6047" y="1237"/>
                  </a:lnTo>
                  <a:lnTo>
                    <a:pt x="16635" y="430"/>
                  </a:lnTo>
                  <a:lnTo>
                    <a:pt x="19834" y="160"/>
                  </a:lnTo>
                  <a:cubicBezTo>
                    <a:pt x="20219" y="140"/>
                    <a:pt x="20602" y="89"/>
                    <a:pt x="20979" y="9"/>
                  </a:cubicBezTo>
                  <a:cubicBezTo>
                    <a:pt x="20864" y="3"/>
                    <a:pt x="20749" y="1"/>
                    <a:pt x="20634" y="1"/>
                  </a:cubicBezTo>
                  <a:close/>
                </a:path>
              </a:pathLst>
            </a:custGeom>
            <a:solidFill>
              <a:srgbClr val="E0E0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 name="Google Shape;520;p6"/>
            <p:cNvSpPr/>
            <p:nvPr/>
          </p:nvSpPr>
          <p:spPr>
            <a:xfrm>
              <a:off x="2807000" y="4781625"/>
              <a:ext cx="1080525" cy="570075"/>
            </a:xfrm>
            <a:custGeom>
              <a:rect b="b" l="l" r="r" t="t"/>
              <a:pathLst>
                <a:path extrusionOk="0" h="22803" w="43221">
                  <a:moveTo>
                    <a:pt x="21059" y="1"/>
                  </a:moveTo>
                  <a:cubicBezTo>
                    <a:pt x="20933" y="1"/>
                    <a:pt x="20822" y="12"/>
                    <a:pt x="20726" y="37"/>
                  </a:cubicBezTo>
                  <a:cubicBezTo>
                    <a:pt x="16037" y="1231"/>
                    <a:pt x="1878" y="5314"/>
                    <a:pt x="1878" y="5314"/>
                  </a:cubicBezTo>
                  <a:lnTo>
                    <a:pt x="1" y="22251"/>
                  </a:lnTo>
                  <a:cubicBezTo>
                    <a:pt x="1" y="22251"/>
                    <a:pt x="4661" y="22802"/>
                    <a:pt x="8277" y="22802"/>
                  </a:cubicBezTo>
                  <a:cubicBezTo>
                    <a:pt x="9290" y="22802"/>
                    <a:pt x="10220" y="22759"/>
                    <a:pt x="10944" y="22648"/>
                  </a:cubicBezTo>
                  <a:cubicBezTo>
                    <a:pt x="14253" y="22143"/>
                    <a:pt x="18522" y="15072"/>
                    <a:pt x="18522" y="15072"/>
                  </a:cubicBezTo>
                  <a:cubicBezTo>
                    <a:pt x="18522" y="15072"/>
                    <a:pt x="23623" y="15409"/>
                    <a:pt x="26098" y="15736"/>
                  </a:cubicBezTo>
                  <a:cubicBezTo>
                    <a:pt x="28477" y="16053"/>
                    <a:pt x="29176" y="21716"/>
                    <a:pt x="31722" y="21716"/>
                  </a:cubicBezTo>
                  <a:cubicBezTo>
                    <a:pt x="31825" y="21716"/>
                    <a:pt x="31932" y="21707"/>
                    <a:pt x="32042" y="21687"/>
                  </a:cubicBezTo>
                  <a:cubicBezTo>
                    <a:pt x="34853" y="21191"/>
                    <a:pt x="33362" y="16393"/>
                    <a:pt x="33362" y="16393"/>
                  </a:cubicBezTo>
                  <a:lnTo>
                    <a:pt x="33362" y="16393"/>
                  </a:lnTo>
                  <a:cubicBezTo>
                    <a:pt x="33396" y="16394"/>
                    <a:pt x="33429" y="16395"/>
                    <a:pt x="33462" y="16395"/>
                  </a:cubicBezTo>
                  <a:cubicBezTo>
                    <a:pt x="36333" y="16395"/>
                    <a:pt x="34836" y="12058"/>
                    <a:pt x="34836" y="12058"/>
                  </a:cubicBezTo>
                  <a:lnTo>
                    <a:pt x="34836" y="12058"/>
                  </a:lnTo>
                  <a:cubicBezTo>
                    <a:pt x="37403" y="13241"/>
                    <a:pt x="39391" y="13839"/>
                    <a:pt x="40737" y="13839"/>
                  </a:cubicBezTo>
                  <a:cubicBezTo>
                    <a:pt x="41708" y="13839"/>
                    <a:pt x="42344" y="13528"/>
                    <a:pt x="42623" y="12900"/>
                  </a:cubicBezTo>
                  <a:cubicBezTo>
                    <a:pt x="43221" y="11543"/>
                    <a:pt x="35779" y="7132"/>
                    <a:pt x="35779" y="7132"/>
                  </a:cubicBezTo>
                  <a:cubicBezTo>
                    <a:pt x="30656" y="3877"/>
                    <a:pt x="23362" y="1"/>
                    <a:pt x="21059" y="1"/>
                  </a:cubicBezTo>
                  <a:close/>
                </a:path>
              </a:pathLst>
            </a:custGeom>
            <a:solidFill>
              <a:srgbClr val="FFBE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 name="Google Shape;521;p6"/>
            <p:cNvSpPr/>
            <p:nvPr/>
          </p:nvSpPr>
          <p:spPr>
            <a:xfrm>
              <a:off x="3458175" y="4938875"/>
              <a:ext cx="191975" cy="121000"/>
            </a:xfrm>
            <a:custGeom>
              <a:rect b="b" l="l" r="r" t="t"/>
              <a:pathLst>
                <a:path extrusionOk="0" h="4840" w="7679">
                  <a:moveTo>
                    <a:pt x="0" y="0"/>
                  </a:moveTo>
                  <a:cubicBezTo>
                    <a:pt x="2395" y="1861"/>
                    <a:pt x="4967" y="3481"/>
                    <a:pt x="7678" y="4839"/>
                  </a:cubicBezTo>
                  <a:cubicBezTo>
                    <a:pt x="6524" y="3852"/>
                    <a:pt x="5279" y="2978"/>
                    <a:pt x="3957" y="2230"/>
                  </a:cubicBezTo>
                  <a:cubicBezTo>
                    <a:pt x="2712" y="1363"/>
                    <a:pt x="1386" y="617"/>
                    <a:pt x="0" y="0"/>
                  </a:cubicBezTo>
                  <a:close/>
                </a:path>
              </a:pathLst>
            </a:custGeom>
            <a:solidFill>
              <a:srgbClr val="EB99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 name="Google Shape;522;p6"/>
            <p:cNvSpPr/>
            <p:nvPr/>
          </p:nvSpPr>
          <p:spPr>
            <a:xfrm>
              <a:off x="3437350" y="5007675"/>
              <a:ext cx="229825" cy="105250"/>
            </a:xfrm>
            <a:custGeom>
              <a:rect b="b" l="l" r="r" t="t"/>
              <a:pathLst>
                <a:path extrusionOk="0" h="4210" w="9193">
                  <a:moveTo>
                    <a:pt x="0" y="0"/>
                  </a:moveTo>
                  <a:cubicBezTo>
                    <a:pt x="1429" y="893"/>
                    <a:pt x="2933" y="1659"/>
                    <a:pt x="4496" y="2290"/>
                  </a:cubicBezTo>
                  <a:cubicBezTo>
                    <a:pt x="6004" y="3064"/>
                    <a:pt x="7575" y="3706"/>
                    <a:pt x="9193" y="4210"/>
                  </a:cubicBezTo>
                  <a:cubicBezTo>
                    <a:pt x="7761" y="3325"/>
                    <a:pt x="6257" y="2562"/>
                    <a:pt x="4697" y="1928"/>
                  </a:cubicBezTo>
                  <a:cubicBezTo>
                    <a:pt x="3189" y="1154"/>
                    <a:pt x="1618" y="510"/>
                    <a:pt x="0" y="0"/>
                  </a:cubicBezTo>
                  <a:close/>
                </a:path>
              </a:pathLst>
            </a:custGeom>
            <a:solidFill>
              <a:srgbClr val="EB99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p6"/>
            <p:cNvSpPr/>
            <p:nvPr/>
          </p:nvSpPr>
          <p:spPr>
            <a:xfrm>
              <a:off x="3475225" y="5172050"/>
              <a:ext cx="158275" cy="21075"/>
            </a:xfrm>
            <a:custGeom>
              <a:rect b="b" l="l" r="r" t="t"/>
              <a:pathLst>
                <a:path extrusionOk="0" h="843" w="6331">
                  <a:moveTo>
                    <a:pt x="86" y="0"/>
                  </a:moveTo>
                  <a:cubicBezTo>
                    <a:pt x="58" y="0"/>
                    <a:pt x="29" y="0"/>
                    <a:pt x="1" y="0"/>
                  </a:cubicBezTo>
                  <a:cubicBezTo>
                    <a:pt x="2041" y="560"/>
                    <a:pt x="4147" y="842"/>
                    <a:pt x="6262" y="842"/>
                  </a:cubicBezTo>
                  <a:cubicBezTo>
                    <a:pt x="6285" y="842"/>
                    <a:pt x="6308" y="842"/>
                    <a:pt x="6331" y="842"/>
                  </a:cubicBezTo>
                  <a:cubicBezTo>
                    <a:pt x="4296" y="283"/>
                    <a:pt x="2196" y="0"/>
                    <a:pt x="86" y="0"/>
                  </a:cubicBezTo>
                  <a:close/>
                </a:path>
              </a:pathLst>
            </a:custGeom>
            <a:solidFill>
              <a:srgbClr val="EB99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 name="Google Shape;524;p6"/>
            <p:cNvSpPr/>
            <p:nvPr/>
          </p:nvSpPr>
          <p:spPr>
            <a:xfrm>
              <a:off x="2093800" y="238125"/>
              <a:ext cx="1601800" cy="1117200"/>
            </a:xfrm>
            <a:custGeom>
              <a:rect b="b" l="l" r="r" t="t"/>
              <a:pathLst>
                <a:path extrusionOk="0" h="44688" w="64072">
                  <a:moveTo>
                    <a:pt x="49095" y="0"/>
                  </a:moveTo>
                  <a:cubicBezTo>
                    <a:pt x="47090" y="0"/>
                    <a:pt x="45053" y="421"/>
                    <a:pt x="43110" y="1309"/>
                  </a:cubicBezTo>
                  <a:cubicBezTo>
                    <a:pt x="40601" y="2455"/>
                    <a:pt x="38412" y="4315"/>
                    <a:pt x="35744" y="4979"/>
                  </a:cubicBezTo>
                  <a:cubicBezTo>
                    <a:pt x="34908" y="5188"/>
                    <a:pt x="34064" y="5271"/>
                    <a:pt x="33214" y="5271"/>
                  </a:cubicBezTo>
                  <a:cubicBezTo>
                    <a:pt x="30814" y="5271"/>
                    <a:pt x="28374" y="4611"/>
                    <a:pt x="25961" y="4281"/>
                  </a:cubicBezTo>
                  <a:cubicBezTo>
                    <a:pt x="25259" y="4185"/>
                    <a:pt x="24529" y="4130"/>
                    <a:pt x="23797" y="4130"/>
                  </a:cubicBezTo>
                  <a:cubicBezTo>
                    <a:pt x="21127" y="4130"/>
                    <a:pt x="18438" y="4863"/>
                    <a:pt x="17004" y="7017"/>
                  </a:cubicBezTo>
                  <a:cubicBezTo>
                    <a:pt x="15825" y="8785"/>
                    <a:pt x="15732" y="11201"/>
                    <a:pt x="14209" y="12682"/>
                  </a:cubicBezTo>
                  <a:cubicBezTo>
                    <a:pt x="12088" y="14728"/>
                    <a:pt x="8610" y="13861"/>
                    <a:pt x="5790" y="14645"/>
                  </a:cubicBezTo>
                  <a:cubicBezTo>
                    <a:pt x="2989" y="15522"/>
                    <a:pt x="915" y="17895"/>
                    <a:pt x="420" y="20790"/>
                  </a:cubicBezTo>
                  <a:cubicBezTo>
                    <a:pt x="0" y="23676"/>
                    <a:pt x="956" y="26592"/>
                    <a:pt x="3005" y="28670"/>
                  </a:cubicBezTo>
                  <a:cubicBezTo>
                    <a:pt x="4150" y="29847"/>
                    <a:pt x="5622" y="30798"/>
                    <a:pt x="6305" y="32297"/>
                  </a:cubicBezTo>
                  <a:cubicBezTo>
                    <a:pt x="7189" y="34259"/>
                    <a:pt x="6472" y="36522"/>
                    <a:pt x="6093" y="38636"/>
                  </a:cubicBezTo>
                  <a:cubicBezTo>
                    <a:pt x="5715" y="40749"/>
                    <a:pt x="5959" y="43401"/>
                    <a:pt x="7878" y="44369"/>
                  </a:cubicBezTo>
                  <a:cubicBezTo>
                    <a:pt x="8296" y="44583"/>
                    <a:pt x="8749" y="44688"/>
                    <a:pt x="9199" y="44688"/>
                  </a:cubicBezTo>
                  <a:cubicBezTo>
                    <a:pt x="9868" y="44688"/>
                    <a:pt x="10531" y="44457"/>
                    <a:pt x="11065" y="44009"/>
                  </a:cubicBezTo>
                  <a:cubicBezTo>
                    <a:pt x="11959" y="43260"/>
                    <a:pt x="12319" y="42050"/>
                    <a:pt x="11978" y="40935"/>
                  </a:cubicBezTo>
                  <a:lnTo>
                    <a:pt x="57413" y="25529"/>
                  </a:lnTo>
                  <a:cubicBezTo>
                    <a:pt x="59372" y="24622"/>
                    <a:pt x="60954" y="23058"/>
                    <a:pt x="61883" y="21110"/>
                  </a:cubicBezTo>
                  <a:cubicBezTo>
                    <a:pt x="63948" y="17161"/>
                    <a:pt x="64072" y="12482"/>
                    <a:pt x="62221" y="8429"/>
                  </a:cubicBezTo>
                  <a:cubicBezTo>
                    <a:pt x="59797" y="3129"/>
                    <a:pt x="54565" y="0"/>
                    <a:pt x="4909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 name="Google Shape;525;p6"/>
            <p:cNvSpPr/>
            <p:nvPr/>
          </p:nvSpPr>
          <p:spPr>
            <a:xfrm>
              <a:off x="2369050" y="665350"/>
              <a:ext cx="1197750" cy="2334750"/>
            </a:xfrm>
            <a:custGeom>
              <a:rect b="b" l="l" r="r" t="t"/>
              <a:pathLst>
                <a:path extrusionOk="0" h="93390" w="47910">
                  <a:moveTo>
                    <a:pt x="27351" y="1"/>
                  </a:moveTo>
                  <a:cubicBezTo>
                    <a:pt x="18449" y="1"/>
                    <a:pt x="9589" y="2646"/>
                    <a:pt x="1988" y="7851"/>
                  </a:cubicBezTo>
                  <a:lnTo>
                    <a:pt x="1" y="9223"/>
                  </a:lnTo>
                  <a:lnTo>
                    <a:pt x="968" y="77361"/>
                  </a:lnTo>
                  <a:cubicBezTo>
                    <a:pt x="1074" y="86246"/>
                    <a:pt x="8306" y="93390"/>
                    <a:pt x="17187" y="93390"/>
                  </a:cubicBezTo>
                  <a:cubicBezTo>
                    <a:pt x="17197" y="93390"/>
                    <a:pt x="17207" y="93390"/>
                    <a:pt x="17216" y="93390"/>
                  </a:cubicBezTo>
                  <a:cubicBezTo>
                    <a:pt x="26175" y="93373"/>
                    <a:pt x="33424" y="86095"/>
                    <a:pt x="33406" y="77136"/>
                  </a:cubicBezTo>
                  <a:cubicBezTo>
                    <a:pt x="33406" y="77071"/>
                    <a:pt x="33406" y="77006"/>
                    <a:pt x="33404" y="76941"/>
                  </a:cubicBezTo>
                  <a:lnTo>
                    <a:pt x="33194" y="61467"/>
                  </a:lnTo>
                  <a:cubicBezTo>
                    <a:pt x="33194" y="61467"/>
                    <a:pt x="46192" y="60163"/>
                    <a:pt x="47051" y="47283"/>
                  </a:cubicBezTo>
                  <a:cubicBezTo>
                    <a:pt x="47910" y="34402"/>
                    <a:pt x="47295" y="4676"/>
                    <a:pt x="47295" y="4676"/>
                  </a:cubicBezTo>
                  <a:cubicBezTo>
                    <a:pt x="40985" y="1547"/>
                    <a:pt x="34156" y="1"/>
                    <a:pt x="27351" y="1"/>
                  </a:cubicBezTo>
                  <a:close/>
                </a:path>
              </a:pathLst>
            </a:custGeom>
            <a:solidFill>
              <a:srgbClr val="FFBE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 name="Google Shape;526;p6"/>
            <p:cNvSpPr/>
            <p:nvPr/>
          </p:nvSpPr>
          <p:spPr>
            <a:xfrm>
              <a:off x="3423725" y="1270450"/>
              <a:ext cx="93175" cy="96600"/>
            </a:xfrm>
            <a:custGeom>
              <a:rect b="b" l="l" r="r" t="t"/>
              <a:pathLst>
                <a:path extrusionOk="0" h="3864" w="3727">
                  <a:moveTo>
                    <a:pt x="1862" y="1"/>
                  </a:moveTo>
                  <a:cubicBezTo>
                    <a:pt x="1810" y="1"/>
                    <a:pt x="1758" y="7"/>
                    <a:pt x="1707" y="20"/>
                  </a:cubicBezTo>
                  <a:cubicBezTo>
                    <a:pt x="734" y="132"/>
                    <a:pt x="0" y="957"/>
                    <a:pt x="0" y="1936"/>
                  </a:cubicBezTo>
                  <a:cubicBezTo>
                    <a:pt x="0" y="2916"/>
                    <a:pt x="734" y="3739"/>
                    <a:pt x="1707" y="3850"/>
                  </a:cubicBezTo>
                  <a:cubicBezTo>
                    <a:pt x="1759" y="3859"/>
                    <a:pt x="1811" y="3863"/>
                    <a:pt x="1863" y="3863"/>
                  </a:cubicBezTo>
                  <a:cubicBezTo>
                    <a:pt x="1915" y="3863"/>
                    <a:pt x="1967" y="3859"/>
                    <a:pt x="2018" y="3850"/>
                  </a:cubicBezTo>
                  <a:cubicBezTo>
                    <a:pt x="2991" y="3739"/>
                    <a:pt x="3726" y="2916"/>
                    <a:pt x="3726" y="1936"/>
                  </a:cubicBezTo>
                  <a:cubicBezTo>
                    <a:pt x="3726" y="957"/>
                    <a:pt x="2991" y="132"/>
                    <a:pt x="2018" y="20"/>
                  </a:cubicBezTo>
                  <a:cubicBezTo>
                    <a:pt x="1967" y="7"/>
                    <a:pt x="1915" y="1"/>
                    <a:pt x="186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p6"/>
            <p:cNvSpPr/>
            <p:nvPr/>
          </p:nvSpPr>
          <p:spPr>
            <a:xfrm>
              <a:off x="3362850" y="1212375"/>
              <a:ext cx="169425" cy="51125"/>
            </a:xfrm>
            <a:custGeom>
              <a:rect b="b" l="l" r="r" t="t"/>
              <a:pathLst>
                <a:path extrusionOk="0" h="2045" w="6777">
                  <a:moveTo>
                    <a:pt x="3252" y="1"/>
                  </a:moveTo>
                  <a:cubicBezTo>
                    <a:pt x="2435" y="1"/>
                    <a:pt x="1615" y="229"/>
                    <a:pt x="893" y="693"/>
                  </a:cubicBezTo>
                  <a:cubicBezTo>
                    <a:pt x="303" y="1089"/>
                    <a:pt x="0" y="1350"/>
                    <a:pt x="176" y="1586"/>
                  </a:cubicBezTo>
                  <a:cubicBezTo>
                    <a:pt x="198" y="1616"/>
                    <a:pt x="239" y="1628"/>
                    <a:pt x="295" y="1628"/>
                  </a:cubicBezTo>
                  <a:cubicBezTo>
                    <a:pt x="670" y="1628"/>
                    <a:pt x="1768" y="1074"/>
                    <a:pt x="3189" y="1074"/>
                  </a:cubicBezTo>
                  <a:cubicBezTo>
                    <a:pt x="3281" y="1074"/>
                    <a:pt x="3374" y="1076"/>
                    <a:pt x="3469" y="1081"/>
                  </a:cubicBezTo>
                  <a:cubicBezTo>
                    <a:pt x="5080" y="1164"/>
                    <a:pt x="6226" y="2044"/>
                    <a:pt x="6583" y="2044"/>
                  </a:cubicBezTo>
                  <a:cubicBezTo>
                    <a:pt x="6620" y="2044"/>
                    <a:pt x="6648" y="2035"/>
                    <a:pt x="6668" y="2014"/>
                  </a:cubicBezTo>
                  <a:cubicBezTo>
                    <a:pt x="6776" y="1965"/>
                    <a:pt x="6608" y="1511"/>
                    <a:pt x="6078" y="1038"/>
                  </a:cubicBezTo>
                  <a:cubicBezTo>
                    <a:pt x="5268" y="351"/>
                    <a:pt x="4262" y="1"/>
                    <a:pt x="325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p6"/>
            <p:cNvSpPr/>
            <p:nvPr/>
          </p:nvSpPr>
          <p:spPr>
            <a:xfrm>
              <a:off x="2939750" y="1265325"/>
              <a:ext cx="99650" cy="93900"/>
            </a:xfrm>
            <a:custGeom>
              <a:rect b="b" l="l" r="r" t="t"/>
              <a:pathLst>
                <a:path extrusionOk="0" h="3756" w="3986">
                  <a:moveTo>
                    <a:pt x="1992" y="1"/>
                  </a:moveTo>
                  <a:cubicBezTo>
                    <a:pt x="1398" y="1"/>
                    <a:pt x="814" y="282"/>
                    <a:pt x="449" y="806"/>
                  </a:cubicBezTo>
                  <a:lnTo>
                    <a:pt x="447" y="809"/>
                  </a:lnTo>
                  <a:cubicBezTo>
                    <a:pt x="15" y="1433"/>
                    <a:pt x="1" y="2257"/>
                    <a:pt x="412" y="2895"/>
                  </a:cubicBezTo>
                  <a:cubicBezTo>
                    <a:pt x="762" y="3437"/>
                    <a:pt x="1359" y="3755"/>
                    <a:pt x="1989" y="3755"/>
                  </a:cubicBezTo>
                  <a:cubicBezTo>
                    <a:pt x="2101" y="3755"/>
                    <a:pt x="2214" y="3745"/>
                    <a:pt x="2326" y="3725"/>
                  </a:cubicBezTo>
                  <a:cubicBezTo>
                    <a:pt x="3074" y="3589"/>
                    <a:pt x="3666" y="3017"/>
                    <a:pt x="3825" y="2275"/>
                  </a:cubicBezTo>
                  <a:cubicBezTo>
                    <a:pt x="3985" y="1532"/>
                    <a:pt x="3683" y="768"/>
                    <a:pt x="3058" y="335"/>
                  </a:cubicBezTo>
                  <a:cubicBezTo>
                    <a:pt x="2732" y="109"/>
                    <a:pt x="2360" y="1"/>
                    <a:pt x="199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 name="Google Shape;529;p6"/>
            <p:cNvSpPr/>
            <p:nvPr/>
          </p:nvSpPr>
          <p:spPr>
            <a:xfrm>
              <a:off x="2880675" y="1225225"/>
              <a:ext cx="167325" cy="51125"/>
            </a:xfrm>
            <a:custGeom>
              <a:rect b="b" l="l" r="r" t="t"/>
              <a:pathLst>
                <a:path extrusionOk="0" h="2045" w="6693">
                  <a:moveTo>
                    <a:pt x="3168" y="1"/>
                  </a:moveTo>
                  <a:cubicBezTo>
                    <a:pt x="2351" y="1"/>
                    <a:pt x="1531" y="229"/>
                    <a:pt x="808" y="692"/>
                  </a:cubicBezTo>
                  <a:cubicBezTo>
                    <a:pt x="229" y="1088"/>
                    <a:pt x="0" y="1476"/>
                    <a:pt x="93" y="1585"/>
                  </a:cubicBezTo>
                  <a:cubicBezTo>
                    <a:pt x="116" y="1615"/>
                    <a:pt x="157" y="1628"/>
                    <a:pt x="215" y="1628"/>
                  </a:cubicBezTo>
                  <a:cubicBezTo>
                    <a:pt x="597" y="1628"/>
                    <a:pt x="1701" y="1073"/>
                    <a:pt x="3115" y="1073"/>
                  </a:cubicBezTo>
                  <a:cubicBezTo>
                    <a:pt x="3207" y="1073"/>
                    <a:pt x="3299" y="1075"/>
                    <a:pt x="3393" y="1080"/>
                  </a:cubicBezTo>
                  <a:cubicBezTo>
                    <a:pt x="4995" y="1164"/>
                    <a:pt x="6142" y="2045"/>
                    <a:pt x="6505" y="2045"/>
                  </a:cubicBezTo>
                  <a:cubicBezTo>
                    <a:pt x="6543" y="2045"/>
                    <a:pt x="6572" y="2035"/>
                    <a:pt x="6592" y="2015"/>
                  </a:cubicBezTo>
                  <a:cubicBezTo>
                    <a:pt x="6693" y="1922"/>
                    <a:pt x="6524" y="1510"/>
                    <a:pt x="5995" y="1038"/>
                  </a:cubicBezTo>
                  <a:cubicBezTo>
                    <a:pt x="5184" y="350"/>
                    <a:pt x="4179" y="1"/>
                    <a:pt x="316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 name="Google Shape;530;p6"/>
            <p:cNvSpPr/>
            <p:nvPr/>
          </p:nvSpPr>
          <p:spPr>
            <a:xfrm>
              <a:off x="3192350" y="1264200"/>
              <a:ext cx="129925" cy="393975"/>
            </a:xfrm>
            <a:custGeom>
              <a:rect b="b" l="l" r="r" t="t"/>
              <a:pathLst>
                <a:path extrusionOk="0" h="15759" w="5197">
                  <a:moveTo>
                    <a:pt x="270" y="0"/>
                  </a:moveTo>
                  <a:cubicBezTo>
                    <a:pt x="267" y="0"/>
                    <a:pt x="265" y="1"/>
                    <a:pt x="262" y="2"/>
                  </a:cubicBezTo>
                  <a:cubicBezTo>
                    <a:pt x="1" y="85"/>
                    <a:pt x="1104" y="4403"/>
                    <a:pt x="2788" y="9648"/>
                  </a:cubicBezTo>
                  <a:cubicBezTo>
                    <a:pt x="3208" y="10920"/>
                    <a:pt x="3604" y="12132"/>
                    <a:pt x="4001" y="13336"/>
                  </a:cubicBezTo>
                  <a:cubicBezTo>
                    <a:pt x="4205" y="13753"/>
                    <a:pt x="4294" y="14218"/>
                    <a:pt x="4260" y="14683"/>
                  </a:cubicBezTo>
                  <a:cubicBezTo>
                    <a:pt x="4219" y="14927"/>
                    <a:pt x="3840" y="15037"/>
                    <a:pt x="3377" y="15037"/>
                  </a:cubicBezTo>
                  <a:cubicBezTo>
                    <a:pt x="1575" y="15188"/>
                    <a:pt x="472" y="15355"/>
                    <a:pt x="472" y="15491"/>
                  </a:cubicBezTo>
                  <a:cubicBezTo>
                    <a:pt x="472" y="15633"/>
                    <a:pt x="1567" y="15718"/>
                    <a:pt x="3386" y="15751"/>
                  </a:cubicBezTo>
                  <a:cubicBezTo>
                    <a:pt x="3453" y="15756"/>
                    <a:pt x="3521" y="15758"/>
                    <a:pt x="3589" y="15758"/>
                  </a:cubicBezTo>
                  <a:cubicBezTo>
                    <a:pt x="3789" y="15758"/>
                    <a:pt x="3989" y="15736"/>
                    <a:pt x="4185" y="15694"/>
                  </a:cubicBezTo>
                  <a:cubicBezTo>
                    <a:pt x="4562" y="15609"/>
                    <a:pt x="4875" y="15349"/>
                    <a:pt x="5027" y="14994"/>
                  </a:cubicBezTo>
                  <a:cubicBezTo>
                    <a:pt x="5196" y="14348"/>
                    <a:pt x="5142" y="13662"/>
                    <a:pt x="4875" y="13050"/>
                  </a:cubicBezTo>
                  <a:cubicBezTo>
                    <a:pt x="4514" y="11871"/>
                    <a:pt x="4135" y="10625"/>
                    <a:pt x="3747" y="9345"/>
                  </a:cubicBezTo>
                  <a:cubicBezTo>
                    <a:pt x="2106" y="4153"/>
                    <a:pt x="554" y="0"/>
                    <a:pt x="27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 name="Google Shape;531;p6"/>
            <p:cNvSpPr/>
            <p:nvPr/>
          </p:nvSpPr>
          <p:spPr>
            <a:xfrm>
              <a:off x="3028825" y="1692725"/>
              <a:ext cx="242275" cy="125725"/>
            </a:xfrm>
            <a:custGeom>
              <a:rect b="b" l="l" r="r" t="t"/>
              <a:pathLst>
                <a:path extrusionOk="0" h="5029" w="9691">
                  <a:moveTo>
                    <a:pt x="1121" y="0"/>
                  </a:moveTo>
                  <a:cubicBezTo>
                    <a:pt x="1121" y="0"/>
                    <a:pt x="1" y="3014"/>
                    <a:pt x="3798" y="4638"/>
                  </a:cubicBezTo>
                  <a:cubicBezTo>
                    <a:pt x="4420" y="4902"/>
                    <a:pt x="5071" y="5029"/>
                    <a:pt x="5715" y="5029"/>
                  </a:cubicBezTo>
                  <a:cubicBezTo>
                    <a:pt x="7250" y="5029"/>
                    <a:pt x="8742" y="4308"/>
                    <a:pt x="9690" y="3005"/>
                  </a:cubicBezTo>
                  <a:cubicBezTo>
                    <a:pt x="6710" y="2399"/>
                    <a:pt x="3826" y="1389"/>
                    <a:pt x="112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p6"/>
            <p:cNvSpPr/>
            <p:nvPr/>
          </p:nvSpPr>
          <p:spPr>
            <a:xfrm>
              <a:off x="2786375" y="2055125"/>
              <a:ext cx="413800" cy="226250"/>
            </a:xfrm>
            <a:custGeom>
              <a:rect b="b" l="l" r="r" t="t"/>
              <a:pathLst>
                <a:path extrusionOk="0" h="9050" w="16552">
                  <a:moveTo>
                    <a:pt x="1" y="0"/>
                  </a:moveTo>
                  <a:lnTo>
                    <a:pt x="1" y="0"/>
                  </a:lnTo>
                  <a:cubicBezTo>
                    <a:pt x="1" y="1"/>
                    <a:pt x="3309" y="9049"/>
                    <a:pt x="15502" y="9049"/>
                  </a:cubicBezTo>
                  <a:cubicBezTo>
                    <a:pt x="15794" y="9049"/>
                    <a:pt x="16091" y="9044"/>
                    <a:pt x="16393" y="9034"/>
                  </a:cubicBezTo>
                  <a:lnTo>
                    <a:pt x="16552" y="5692"/>
                  </a:lnTo>
                  <a:cubicBezTo>
                    <a:pt x="10592" y="5479"/>
                    <a:pt x="4830" y="3498"/>
                    <a:pt x="1" y="0"/>
                  </a:cubicBezTo>
                  <a:close/>
                </a:path>
              </a:pathLst>
            </a:custGeom>
            <a:solidFill>
              <a:srgbClr val="EB99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 name="Google Shape;533;p6"/>
            <p:cNvSpPr/>
            <p:nvPr/>
          </p:nvSpPr>
          <p:spPr>
            <a:xfrm>
              <a:off x="2234775" y="580850"/>
              <a:ext cx="1329100" cy="757875"/>
            </a:xfrm>
            <a:custGeom>
              <a:rect b="b" l="l" r="r" t="t"/>
              <a:pathLst>
                <a:path extrusionOk="0" h="30315" w="53164">
                  <a:moveTo>
                    <a:pt x="29617" y="1"/>
                  </a:moveTo>
                  <a:lnTo>
                    <a:pt x="15633" y="2921"/>
                  </a:lnTo>
                  <a:lnTo>
                    <a:pt x="2897" y="9454"/>
                  </a:lnTo>
                  <a:cubicBezTo>
                    <a:pt x="2897" y="9454"/>
                    <a:pt x="0" y="29936"/>
                    <a:pt x="5270" y="30306"/>
                  </a:cubicBezTo>
                  <a:cubicBezTo>
                    <a:pt x="5343" y="30312"/>
                    <a:pt x="5415" y="30314"/>
                    <a:pt x="5486" y="30314"/>
                  </a:cubicBezTo>
                  <a:cubicBezTo>
                    <a:pt x="10520" y="30314"/>
                    <a:pt x="9824" y="17494"/>
                    <a:pt x="9824" y="17494"/>
                  </a:cubicBezTo>
                  <a:cubicBezTo>
                    <a:pt x="16424" y="15347"/>
                    <a:pt x="16651" y="8444"/>
                    <a:pt x="18352" y="7055"/>
                  </a:cubicBezTo>
                  <a:cubicBezTo>
                    <a:pt x="18785" y="6702"/>
                    <a:pt x="19617" y="6535"/>
                    <a:pt x="20728" y="6535"/>
                  </a:cubicBezTo>
                  <a:cubicBezTo>
                    <a:pt x="23989" y="6535"/>
                    <a:pt x="29653" y="7973"/>
                    <a:pt x="34676" y="10372"/>
                  </a:cubicBezTo>
                  <a:cubicBezTo>
                    <a:pt x="38619" y="12245"/>
                    <a:pt x="42193" y="12824"/>
                    <a:pt x="45104" y="12824"/>
                  </a:cubicBezTo>
                  <a:cubicBezTo>
                    <a:pt x="49805" y="12824"/>
                    <a:pt x="52775" y="11314"/>
                    <a:pt x="52775" y="11314"/>
                  </a:cubicBezTo>
                  <a:lnTo>
                    <a:pt x="53163" y="4209"/>
                  </a:lnTo>
                  <a:lnTo>
                    <a:pt x="42875" y="1608"/>
                  </a:lnTo>
                  <a:lnTo>
                    <a:pt x="29617"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p6"/>
            <p:cNvSpPr/>
            <p:nvPr/>
          </p:nvSpPr>
          <p:spPr>
            <a:xfrm>
              <a:off x="2164475" y="1218225"/>
              <a:ext cx="226050" cy="338350"/>
            </a:xfrm>
            <a:custGeom>
              <a:rect b="b" l="l" r="r" t="t"/>
              <a:pathLst>
                <a:path extrusionOk="0" h="13534" w="9042">
                  <a:moveTo>
                    <a:pt x="5739" y="0"/>
                  </a:moveTo>
                  <a:cubicBezTo>
                    <a:pt x="3251" y="0"/>
                    <a:pt x="249" y="1096"/>
                    <a:pt x="135" y="6302"/>
                  </a:cubicBezTo>
                  <a:cubicBezTo>
                    <a:pt x="0" y="12460"/>
                    <a:pt x="4286" y="13534"/>
                    <a:pt x="6899" y="13534"/>
                  </a:cubicBezTo>
                  <a:cubicBezTo>
                    <a:pt x="8033" y="13534"/>
                    <a:pt x="8852" y="13331"/>
                    <a:pt x="8857" y="13255"/>
                  </a:cubicBezTo>
                  <a:cubicBezTo>
                    <a:pt x="8873" y="13003"/>
                    <a:pt x="9041" y="577"/>
                    <a:pt x="9041" y="577"/>
                  </a:cubicBezTo>
                  <a:cubicBezTo>
                    <a:pt x="8955" y="532"/>
                    <a:pt x="7472" y="0"/>
                    <a:pt x="5739" y="0"/>
                  </a:cubicBezTo>
                  <a:close/>
                </a:path>
              </a:pathLst>
            </a:custGeom>
            <a:solidFill>
              <a:srgbClr val="FFBE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 name="Google Shape;535;p6"/>
            <p:cNvSpPr/>
            <p:nvPr/>
          </p:nvSpPr>
          <p:spPr>
            <a:xfrm>
              <a:off x="2223375" y="1288900"/>
              <a:ext cx="96850" cy="193100"/>
            </a:xfrm>
            <a:custGeom>
              <a:rect b="b" l="l" r="r" t="t"/>
              <a:pathLst>
                <a:path extrusionOk="0" h="7724" w="3874">
                  <a:moveTo>
                    <a:pt x="2353" y="1"/>
                  </a:moveTo>
                  <a:cubicBezTo>
                    <a:pt x="2313" y="1"/>
                    <a:pt x="2273" y="3"/>
                    <a:pt x="2233" y="7"/>
                  </a:cubicBezTo>
                  <a:cubicBezTo>
                    <a:pt x="1491" y="134"/>
                    <a:pt x="870" y="637"/>
                    <a:pt x="592" y="1337"/>
                  </a:cubicBezTo>
                  <a:cubicBezTo>
                    <a:pt x="203" y="2094"/>
                    <a:pt x="0" y="2935"/>
                    <a:pt x="2" y="3786"/>
                  </a:cubicBezTo>
                  <a:cubicBezTo>
                    <a:pt x="2" y="5563"/>
                    <a:pt x="895" y="7254"/>
                    <a:pt x="2157" y="7650"/>
                  </a:cubicBezTo>
                  <a:cubicBezTo>
                    <a:pt x="2319" y="7699"/>
                    <a:pt x="2485" y="7724"/>
                    <a:pt x="2650" y="7724"/>
                  </a:cubicBezTo>
                  <a:cubicBezTo>
                    <a:pt x="2974" y="7724"/>
                    <a:pt x="3294" y="7630"/>
                    <a:pt x="3571" y="7449"/>
                  </a:cubicBezTo>
                  <a:cubicBezTo>
                    <a:pt x="3873" y="7237"/>
                    <a:pt x="3873" y="7036"/>
                    <a:pt x="3873" y="7019"/>
                  </a:cubicBezTo>
                  <a:lnTo>
                    <a:pt x="3873" y="7019"/>
                  </a:lnTo>
                  <a:cubicBezTo>
                    <a:pt x="3741" y="7104"/>
                    <a:pt x="3600" y="7177"/>
                    <a:pt x="3453" y="7237"/>
                  </a:cubicBezTo>
                  <a:cubicBezTo>
                    <a:pt x="3269" y="7313"/>
                    <a:pt x="3073" y="7351"/>
                    <a:pt x="2877" y="7351"/>
                  </a:cubicBezTo>
                  <a:cubicBezTo>
                    <a:pt x="2681" y="7351"/>
                    <a:pt x="2485" y="7313"/>
                    <a:pt x="2301" y="7237"/>
                  </a:cubicBezTo>
                  <a:cubicBezTo>
                    <a:pt x="1374" y="6876"/>
                    <a:pt x="617" y="5377"/>
                    <a:pt x="617" y="3786"/>
                  </a:cubicBezTo>
                  <a:cubicBezTo>
                    <a:pt x="615" y="3027"/>
                    <a:pt x="779" y="2278"/>
                    <a:pt x="1096" y="1589"/>
                  </a:cubicBezTo>
                  <a:cubicBezTo>
                    <a:pt x="1280" y="1034"/>
                    <a:pt x="1723" y="603"/>
                    <a:pt x="2284" y="435"/>
                  </a:cubicBezTo>
                  <a:cubicBezTo>
                    <a:pt x="2334" y="426"/>
                    <a:pt x="2384" y="421"/>
                    <a:pt x="2434" y="421"/>
                  </a:cubicBezTo>
                  <a:cubicBezTo>
                    <a:pt x="2745" y="421"/>
                    <a:pt x="3038" y="596"/>
                    <a:pt x="3184" y="881"/>
                  </a:cubicBezTo>
                  <a:cubicBezTo>
                    <a:pt x="3293" y="1125"/>
                    <a:pt x="3234" y="1303"/>
                    <a:pt x="3276" y="1320"/>
                  </a:cubicBezTo>
                  <a:cubicBezTo>
                    <a:pt x="3278" y="1321"/>
                    <a:pt x="3280" y="1321"/>
                    <a:pt x="3282" y="1321"/>
                  </a:cubicBezTo>
                  <a:cubicBezTo>
                    <a:pt x="3333" y="1321"/>
                    <a:pt x="3466" y="1159"/>
                    <a:pt x="3412" y="815"/>
                  </a:cubicBezTo>
                  <a:cubicBezTo>
                    <a:pt x="3365" y="594"/>
                    <a:pt x="3246" y="396"/>
                    <a:pt x="3075" y="251"/>
                  </a:cubicBezTo>
                  <a:cubicBezTo>
                    <a:pt x="2868" y="88"/>
                    <a:pt x="2613" y="1"/>
                    <a:pt x="2353" y="1"/>
                  </a:cubicBezTo>
                  <a:close/>
                </a:path>
              </a:pathLst>
            </a:custGeom>
            <a:solidFill>
              <a:srgbClr val="EB99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 name="Google Shape;536;p6"/>
            <p:cNvSpPr/>
            <p:nvPr/>
          </p:nvSpPr>
          <p:spPr>
            <a:xfrm>
              <a:off x="2278150" y="536775"/>
              <a:ext cx="136400" cy="55900"/>
            </a:xfrm>
            <a:custGeom>
              <a:rect b="b" l="l" r="r" t="t"/>
              <a:pathLst>
                <a:path extrusionOk="0" h="2236" w="5456">
                  <a:moveTo>
                    <a:pt x="1367" y="0"/>
                  </a:moveTo>
                  <a:cubicBezTo>
                    <a:pt x="913" y="0"/>
                    <a:pt x="453" y="64"/>
                    <a:pt x="0" y="197"/>
                  </a:cubicBezTo>
                  <a:cubicBezTo>
                    <a:pt x="992" y="268"/>
                    <a:pt x="1973" y="444"/>
                    <a:pt x="2929" y="719"/>
                  </a:cubicBezTo>
                  <a:cubicBezTo>
                    <a:pt x="3822" y="1132"/>
                    <a:pt x="4670" y="1640"/>
                    <a:pt x="5455" y="2235"/>
                  </a:cubicBezTo>
                  <a:cubicBezTo>
                    <a:pt x="4545" y="817"/>
                    <a:pt x="2990" y="0"/>
                    <a:pt x="136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 name="Google Shape;537;p6"/>
            <p:cNvSpPr/>
            <p:nvPr/>
          </p:nvSpPr>
          <p:spPr>
            <a:xfrm>
              <a:off x="2399525" y="409525"/>
              <a:ext cx="47850" cy="197850"/>
            </a:xfrm>
            <a:custGeom>
              <a:rect b="b" l="l" r="r" t="t"/>
              <a:pathLst>
                <a:path extrusionOk="0" h="7914" w="1914">
                  <a:moveTo>
                    <a:pt x="457" y="0"/>
                  </a:moveTo>
                  <a:cubicBezTo>
                    <a:pt x="73" y="1343"/>
                    <a:pt x="1" y="2757"/>
                    <a:pt x="246" y="4133"/>
                  </a:cubicBezTo>
                  <a:cubicBezTo>
                    <a:pt x="382" y="5119"/>
                    <a:pt x="696" y="6071"/>
                    <a:pt x="1172" y="6945"/>
                  </a:cubicBezTo>
                  <a:cubicBezTo>
                    <a:pt x="1543" y="7602"/>
                    <a:pt x="1913" y="7914"/>
                    <a:pt x="1913" y="7914"/>
                  </a:cubicBezTo>
                  <a:cubicBezTo>
                    <a:pt x="1353" y="6682"/>
                    <a:pt x="937" y="5392"/>
                    <a:pt x="676" y="4065"/>
                  </a:cubicBezTo>
                  <a:cubicBezTo>
                    <a:pt x="372" y="1861"/>
                    <a:pt x="617" y="0"/>
                    <a:pt x="45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 name="Google Shape;538;p6"/>
            <p:cNvSpPr/>
            <p:nvPr/>
          </p:nvSpPr>
          <p:spPr>
            <a:xfrm>
              <a:off x="3316525" y="1125375"/>
              <a:ext cx="201875" cy="34025"/>
            </a:xfrm>
            <a:custGeom>
              <a:rect b="b" l="l" r="r" t="t"/>
              <a:pathLst>
                <a:path extrusionOk="0" h="1361" w="8075">
                  <a:moveTo>
                    <a:pt x="3967" y="0"/>
                  </a:moveTo>
                  <a:cubicBezTo>
                    <a:pt x="2994" y="0"/>
                    <a:pt x="2019" y="179"/>
                    <a:pt x="1095" y="537"/>
                  </a:cubicBezTo>
                  <a:cubicBezTo>
                    <a:pt x="379" y="822"/>
                    <a:pt x="1" y="1134"/>
                    <a:pt x="52" y="1235"/>
                  </a:cubicBezTo>
                  <a:cubicBezTo>
                    <a:pt x="69" y="1281"/>
                    <a:pt x="136" y="1299"/>
                    <a:pt x="246" y="1299"/>
                  </a:cubicBezTo>
                  <a:cubicBezTo>
                    <a:pt x="763" y="1299"/>
                    <a:pt x="2235" y="881"/>
                    <a:pt x="4033" y="881"/>
                  </a:cubicBezTo>
                  <a:cubicBezTo>
                    <a:pt x="5886" y="881"/>
                    <a:pt x="7392" y="1361"/>
                    <a:pt x="7870" y="1361"/>
                  </a:cubicBezTo>
                  <a:cubicBezTo>
                    <a:pt x="7955" y="1361"/>
                    <a:pt x="8007" y="1346"/>
                    <a:pt x="8024" y="1311"/>
                  </a:cubicBezTo>
                  <a:cubicBezTo>
                    <a:pt x="8075" y="1210"/>
                    <a:pt x="7695" y="898"/>
                    <a:pt x="6989" y="595"/>
                  </a:cubicBezTo>
                  <a:cubicBezTo>
                    <a:pt x="6021" y="199"/>
                    <a:pt x="4995" y="0"/>
                    <a:pt x="396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 name="Google Shape;539;p6"/>
            <p:cNvSpPr/>
            <p:nvPr/>
          </p:nvSpPr>
          <p:spPr>
            <a:xfrm>
              <a:off x="2824075" y="1079625"/>
              <a:ext cx="202025" cy="33225"/>
            </a:xfrm>
            <a:custGeom>
              <a:rect b="b" l="l" r="r" t="t"/>
              <a:pathLst>
                <a:path extrusionOk="0" h="1329" w="8081">
                  <a:moveTo>
                    <a:pt x="3940" y="0"/>
                  </a:moveTo>
                  <a:cubicBezTo>
                    <a:pt x="2968" y="0"/>
                    <a:pt x="2003" y="180"/>
                    <a:pt x="1095" y="531"/>
                  </a:cubicBezTo>
                  <a:cubicBezTo>
                    <a:pt x="379" y="826"/>
                    <a:pt x="1" y="1129"/>
                    <a:pt x="52" y="1229"/>
                  </a:cubicBezTo>
                  <a:cubicBezTo>
                    <a:pt x="71" y="1269"/>
                    <a:pt x="133" y="1285"/>
                    <a:pt x="233" y="1285"/>
                  </a:cubicBezTo>
                  <a:cubicBezTo>
                    <a:pt x="734" y="1285"/>
                    <a:pt x="2190" y="876"/>
                    <a:pt x="3997" y="876"/>
                  </a:cubicBezTo>
                  <a:cubicBezTo>
                    <a:pt x="4011" y="876"/>
                    <a:pt x="4025" y="876"/>
                    <a:pt x="4039" y="876"/>
                  </a:cubicBezTo>
                  <a:cubicBezTo>
                    <a:pt x="6029" y="884"/>
                    <a:pt x="7670" y="1329"/>
                    <a:pt x="7985" y="1329"/>
                  </a:cubicBezTo>
                  <a:cubicBezTo>
                    <a:pt x="8017" y="1329"/>
                    <a:pt x="8035" y="1324"/>
                    <a:pt x="8039" y="1314"/>
                  </a:cubicBezTo>
                  <a:cubicBezTo>
                    <a:pt x="8081" y="1205"/>
                    <a:pt x="7710" y="893"/>
                    <a:pt x="7004" y="590"/>
                  </a:cubicBezTo>
                  <a:cubicBezTo>
                    <a:pt x="6070" y="202"/>
                    <a:pt x="5070" y="1"/>
                    <a:pt x="4060" y="1"/>
                  </a:cubicBezTo>
                  <a:cubicBezTo>
                    <a:pt x="4056" y="1"/>
                    <a:pt x="4052" y="1"/>
                    <a:pt x="4049" y="1"/>
                  </a:cubicBezTo>
                  <a:cubicBezTo>
                    <a:pt x="4012" y="1"/>
                    <a:pt x="3976" y="0"/>
                    <a:pt x="394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 name="Google Shape;540;p6"/>
            <p:cNvSpPr/>
            <p:nvPr/>
          </p:nvSpPr>
          <p:spPr>
            <a:xfrm>
              <a:off x="3275750" y="1187400"/>
              <a:ext cx="392850" cy="317525"/>
            </a:xfrm>
            <a:custGeom>
              <a:rect b="b" l="l" r="r" t="t"/>
              <a:pathLst>
                <a:path extrusionOk="0" h="12701" w="15714">
                  <a:moveTo>
                    <a:pt x="1261" y="211"/>
                  </a:moveTo>
                  <a:lnTo>
                    <a:pt x="4434" y="269"/>
                  </a:lnTo>
                  <a:lnTo>
                    <a:pt x="15176" y="368"/>
                  </a:lnTo>
                  <a:lnTo>
                    <a:pt x="15176" y="368"/>
                  </a:lnTo>
                  <a:lnTo>
                    <a:pt x="15176" y="4512"/>
                  </a:lnTo>
                  <a:cubicBezTo>
                    <a:pt x="15226" y="6034"/>
                    <a:pt x="14816" y="7535"/>
                    <a:pt x="13999" y="8822"/>
                  </a:cubicBezTo>
                  <a:cubicBezTo>
                    <a:pt x="13135" y="10168"/>
                    <a:pt x="11859" y="11198"/>
                    <a:pt x="10362" y="11759"/>
                  </a:cubicBezTo>
                  <a:cubicBezTo>
                    <a:pt x="9659" y="12033"/>
                    <a:pt x="8918" y="12189"/>
                    <a:pt x="8165" y="12223"/>
                  </a:cubicBezTo>
                  <a:cubicBezTo>
                    <a:pt x="8004" y="12234"/>
                    <a:pt x="7843" y="12239"/>
                    <a:pt x="7682" y="12239"/>
                  </a:cubicBezTo>
                  <a:cubicBezTo>
                    <a:pt x="7119" y="12239"/>
                    <a:pt x="6558" y="12172"/>
                    <a:pt x="6010" y="12037"/>
                  </a:cubicBezTo>
                  <a:cubicBezTo>
                    <a:pt x="3514" y="11444"/>
                    <a:pt x="1497" y="9610"/>
                    <a:pt x="672" y="7180"/>
                  </a:cubicBezTo>
                  <a:cubicBezTo>
                    <a:pt x="362" y="6259"/>
                    <a:pt x="220" y="5289"/>
                    <a:pt x="252" y="4319"/>
                  </a:cubicBezTo>
                  <a:cubicBezTo>
                    <a:pt x="201" y="3477"/>
                    <a:pt x="243" y="2693"/>
                    <a:pt x="201" y="2113"/>
                  </a:cubicBezTo>
                  <a:cubicBezTo>
                    <a:pt x="159" y="1532"/>
                    <a:pt x="159" y="1060"/>
                    <a:pt x="159" y="690"/>
                  </a:cubicBezTo>
                  <a:cubicBezTo>
                    <a:pt x="177" y="531"/>
                    <a:pt x="178" y="370"/>
                    <a:pt x="164" y="211"/>
                  </a:cubicBezTo>
                  <a:close/>
                  <a:moveTo>
                    <a:pt x="15379" y="1"/>
                  </a:moveTo>
                  <a:lnTo>
                    <a:pt x="4317" y="103"/>
                  </a:lnTo>
                  <a:lnTo>
                    <a:pt x="1195" y="160"/>
                  </a:lnTo>
                  <a:cubicBezTo>
                    <a:pt x="1146" y="159"/>
                    <a:pt x="1098" y="159"/>
                    <a:pt x="1049" y="159"/>
                  </a:cubicBezTo>
                  <a:cubicBezTo>
                    <a:pt x="753" y="159"/>
                    <a:pt x="457" y="174"/>
                    <a:pt x="163" y="205"/>
                  </a:cubicBezTo>
                  <a:lnTo>
                    <a:pt x="163" y="205"/>
                  </a:lnTo>
                  <a:cubicBezTo>
                    <a:pt x="162" y="193"/>
                    <a:pt x="161" y="181"/>
                    <a:pt x="159" y="169"/>
                  </a:cubicBezTo>
                  <a:cubicBezTo>
                    <a:pt x="158" y="181"/>
                    <a:pt x="157" y="193"/>
                    <a:pt x="155" y="206"/>
                  </a:cubicBezTo>
                  <a:lnTo>
                    <a:pt x="155" y="206"/>
                  </a:lnTo>
                  <a:cubicBezTo>
                    <a:pt x="140" y="207"/>
                    <a:pt x="124" y="209"/>
                    <a:pt x="109" y="211"/>
                  </a:cubicBezTo>
                  <a:lnTo>
                    <a:pt x="155" y="211"/>
                  </a:lnTo>
                  <a:cubicBezTo>
                    <a:pt x="138" y="364"/>
                    <a:pt x="134" y="520"/>
                    <a:pt x="142" y="674"/>
                  </a:cubicBezTo>
                  <a:cubicBezTo>
                    <a:pt x="99" y="1045"/>
                    <a:pt x="142" y="1441"/>
                    <a:pt x="99" y="2080"/>
                  </a:cubicBezTo>
                  <a:cubicBezTo>
                    <a:pt x="58" y="2720"/>
                    <a:pt x="58" y="3503"/>
                    <a:pt x="58" y="4345"/>
                  </a:cubicBezTo>
                  <a:cubicBezTo>
                    <a:pt x="0" y="5352"/>
                    <a:pt x="126" y="6363"/>
                    <a:pt x="428" y="7325"/>
                  </a:cubicBezTo>
                  <a:cubicBezTo>
                    <a:pt x="1249" y="9891"/>
                    <a:pt x="3348" y="11844"/>
                    <a:pt x="5967" y="12478"/>
                  </a:cubicBezTo>
                  <a:cubicBezTo>
                    <a:pt x="6564" y="12626"/>
                    <a:pt x="7175" y="12701"/>
                    <a:pt x="7789" y="12701"/>
                  </a:cubicBezTo>
                  <a:cubicBezTo>
                    <a:pt x="7936" y="12701"/>
                    <a:pt x="8084" y="12696"/>
                    <a:pt x="8232" y="12688"/>
                  </a:cubicBezTo>
                  <a:cubicBezTo>
                    <a:pt x="9031" y="12657"/>
                    <a:pt x="9818" y="12495"/>
                    <a:pt x="10565" y="12207"/>
                  </a:cubicBezTo>
                  <a:cubicBezTo>
                    <a:pt x="12151" y="11617"/>
                    <a:pt x="13505" y="10526"/>
                    <a:pt x="14419" y="9102"/>
                  </a:cubicBezTo>
                  <a:cubicBezTo>
                    <a:pt x="15281" y="7745"/>
                    <a:pt x="15714" y="6160"/>
                    <a:pt x="15657" y="4555"/>
                  </a:cubicBezTo>
                  <a:lnTo>
                    <a:pt x="15657"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 name="Google Shape;541;p6"/>
            <p:cNvSpPr/>
            <p:nvPr/>
          </p:nvSpPr>
          <p:spPr>
            <a:xfrm>
              <a:off x="2756725" y="1176850"/>
              <a:ext cx="392950" cy="317350"/>
            </a:xfrm>
            <a:custGeom>
              <a:rect b="b" l="l" r="r" t="t"/>
              <a:pathLst>
                <a:path extrusionOk="0" h="12694" w="15718">
                  <a:moveTo>
                    <a:pt x="1355" y="203"/>
                  </a:moveTo>
                  <a:lnTo>
                    <a:pt x="4522" y="254"/>
                  </a:lnTo>
                  <a:lnTo>
                    <a:pt x="15261" y="353"/>
                  </a:lnTo>
                  <a:lnTo>
                    <a:pt x="15261" y="353"/>
                  </a:lnTo>
                  <a:lnTo>
                    <a:pt x="15261" y="4506"/>
                  </a:lnTo>
                  <a:cubicBezTo>
                    <a:pt x="15309" y="6029"/>
                    <a:pt x="14895" y="7531"/>
                    <a:pt x="14075" y="8816"/>
                  </a:cubicBezTo>
                  <a:cubicBezTo>
                    <a:pt x="12682" y="10974"/>
                    <a:pt x="10305" y="12227"/>
                    <a:pt x="7814" y="12227"/>
                  </a:cubicBezTo>
                  <a:cubicBezTo>
                    <a:pt x="7240" y="12227"/>
                    <a:pt x="6661" y="12161"/>
                    <a:pt x="6086" y="12024"/>
                  </a:cubicBezTo>
                  <a:cubicBezTo>
                    <a:pt x="4776" y="11712"/>
                    <a:pt x="3575" y="11050"/>
                    <a:pt x="2610" y="10113"/>
                  </a:cubicBezTo>
                  <a:cubicBezTo>
                    <a:pt x="1774" y="9288"/>
                    <a:pt x="1137" y="8283"/>
                    <a:pt x="750" y="7174"/>
                  </a:cubicBezTo>
                  <a:cubicBezTo>
                    <a:pt x="448" y="6250"/>
                    <a:pt x="306" y="5283"/>
                    <a:pt x="328" y="4313"/>
                  </a:cubicBezTo>
                  <a:cubicBezTo>
                    <a:pt x="286" y="3462"/>
                    <a:pt x="286" y="2722"/>
                    <a:pt x="286" y="2099"/>
                  </a:cubicBezTo>
                  <a:lnTo>
                    <a:pt x="286" y="203"/>
                  </a:lnTo>
                  <a:close/>
                  <a:moveTo>
                    <a:pt x="15464" y="1"/>
                  </a:moveTo>
                  <a:lnTo>
                    <a:pt x="4402" y="103"/>
                  </a:lnTo>
                  <a:lnTo>
                    <a:pt x="1280" y="152"/>
                  </a:lnTo>
                  <a:cubicBezTo>
                    <a:pt x="1232" y="151"/>
                    <a:pt x="1184" y="151"/>
                    <a:pt x="1136" y="151"/>
                  </a:cubicBezTo>
                  <a:cubicBezTo>
                    <a:pt x="852" y="151"/>
                    <a:pt x="569" y="165"/>
                    <a:pt x="286" y="194"/>
                  </a:cubicBezTo>
                  <a:lnTo>
                    <a:pt x="286" y="194"/>
                  </a:lnTo>
                  <a:lnTo>
                    <a:pt x="286" y="152"/>
                  </a:lnTo>
                  <a:cubicBezTo>
                    <a:pt x="278" y="167"/>
                    <a:pt x="271" y="182"/>
                    <a:pt x="263" y="197"/>
                  </a:cubicBezTo>
                  <a:lnTo>
                    <a:pt x="263" y="197"/>
                  </a:lnTo>
                  <a:cubicBezTo>
                    <a:pt x="243" y="199"/>
                    <a:pt x="222" y="201"/>
                    <a:pt x="201" y="203"/>
                  </a:cubicBezTo>
                  <a:lnTo>
                    <a:pt x="260" y="203"/>
                  </a:lnTo>
                  <a:cubicBezTo>
                    <a:pt x="187" y="349"/>
                    <a:pt x="136" y="505"/>
                    <a:pt x="109" y="667"/>
                  </a:cubicBezTo>
                  <a:cubicBezTo>
                    <a:pt x="109" y="1038"/>
                    <a:pt x="160" y="1431"/>
                    <a:pt x="109" y="2073"/>
                  </a:cubicBezTo>
                  <a:cubicBezTo>
                    <a:pt x="58" y="2712"/>
                    <a:pt x="58" y="3496"/>
                    <a:pt x="58" y="4338"/>
                  </a:cubicBezTo>
                  <a:cubicBezTo>
                    <a:pt x="0" y="5345"/>
                    <a:pt x="126" y="6354"/>
                    <a:pt x="428" y="7316"/>
                  </a:cubicBezTo>
                  <a:cubicBezTo>
                    <a:pt x="1256" y="9878"/>
                    <a:pt x="3353" y="11829"/>
                    <a:pt x="5969" y="12469"/>
                  </a:cubicBezTo>
                  <a:cubicBezTo>
                    <a:pt x="6567" y="12618"/>
                    <a:pt x="7181" y="12693"/>
                    <a:pt x="7797" y="12693"/>
                  </a:cubicBezTo>
                  <a:cubicBezTo>
                    <a:pt x="7945" y="12693"/>
                    <a:pt x="8093" y="12689"/>
                    <a:pt x="8241" y="12680"/>
                  </a:cubicBezTo>
                  <a:cubicBezTo>
                    <a:pt x="9038" y="12648"/>
                    <a:pt x="9826" y="12486"/>
                    <a:pt x="10572" y="12200"/>
                  </a:cubicBezTo>
                  <a:cubicBezTo>
                    <a:pt x="12156" y="11608"/>
                    <a:pt x="13505" y="10522"/>
                    <a:pt x="14419" y="9102"/>
                  </a:cubicBezTo>
                  <a:cubicBezTo>
                    <a:pt x="15283" y="7746"/>
                    <a:pt x="15717" y="6162"/>
                    <a:pt x="15666" y="4555"/>
                  </a:cubicBezTo>
                  <a:lnTo>
                    <a:pt x="15666"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 name="Google Shape;542;p6"/>
            <p:cNvSpPr/>
            <p:nvPr/>
          </p:nvSpPr>
          <p:spPr>
            <a:xfrm>
              <a:off x="3139125" y="1201275"/>
              <a:ext cx="145225" cy="11175"/>
            </a:xfrm>
            <a:custGeom>
              <a:rect b="b" l="l" r="r" t="t"/>
              <a:pathLst>
                <a:path extrusionOk="0" h="447" w="5809">
                  <a:moveTo>
                    <a:pt x="2905" y="0"/>
                  </a:moveTo>
                  <a:cubicBezTo>
                    <a:pt x="1934" y="0"/>
                    <a:pt x="963" y="76"/>
                    <a:pt x="1" y="227"/>
                  </a:cubicBezTo>
                  <a:cubicBezTo>
                    <a:pt x="963" y="373"/>
                    <a:pt x="1934" y="446"/>
                    <a:pt x="2905" y="446"/>
                  </a:cubicBezTo>
                  <a:cubicBezTo>
                    <a:pt x="3875" y="446"/>
                    <a:pt x="4846" y="373"/>
                    <a:pt x="5808" y="227"/>
                  </a:cubicBezTo>
                  <a:cubicBezTo>
                    <a:pt x="4847" y="76"/>
                    <a:pt x="3876" y="0"/>
                    <a:pt x="290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 name="Google Shape;543;p6"/>
            <p:cNvSpPr/>
            <p:nvPr/>
          </p:nvSpPr>
          <p:spPr>
            <a:xfrm>
              <a:off x="2362300" y="1202825"/>
              <a:ext cx="402625" cy="12650"/>
            </a:xfrm>
            <a:custGeom>
              <a:rect b="b" l="l" r="r" t="t"/>
              <a:pathLst>
                <a:path extrusionOk="0" h="506" w="16105">
                  <a:moveTo>
                    <a:pt x="10223" y="0"/>
                  </a:moveTo>
                  <a:cubicBezTo>
                    <a:pt x="9499" y="0"/>
                    <a:pt x="8774" y="11"/>
                    <a:pt x="8050" y="31"/>
                  </a:cubicBezTo>
                  <a:cubicBezTo>
                    <a:pt x="7480" y="18"/>
                    <a:pt x="6910" y="12"/>
                    <a:pt x="6340" y="12"/>
                  </a:cubicBezTo>
                  <a:cubicBezTo>
                    <a:pt x="4225" y="12"/>
                    <a:pt x="2110" y="100"/>
                    <a:pt x="0" y="275"/>
                  </a:cubicBezTo>
                  <a:cubicBezTo>
                    <a:pt x="1914" y="428"/>
                    <a:pt x="3832" y="505"/>
                    <a:pt x="5751" y="505"/>
                  </a:cubicBezTo>
                  <a:cubicBezTo>
                    <a:pt x="6520" y="505"/>
                    <a:pt x="7289" y="493"/>
                    <a:pt x="8057" y="468"/>
                  </a:cubicBezTo>
                  <a:cubicBezTo>
                    <a:pt x="8682" y="485"/>
                    <a:pt x="9307" y="493"/>
                    <a:pt x="9931" y="493"/>
                  </a:cubicBezTo>
                  <a:cubicBezTo>
                    <a:pt x="11992" y="493"/>
                    <a:pt x="14051" y="403"/>
                    <a:pt x="16105" y="224"/>
                  </a:cubicBezTo>
                  <a:cubicBezTo>
                    <a:pt x="14147" y="75"/>
                    <a:pt x="12185" y="0"/>
                    <a:pt x="1022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 name="Google Shape;544;p6"/>
            <p:cNvSpPr/>
            <p:nvPr/>
          </p:nvSpPr>
          <p:spPr>
            <a:xfrm>
              <a:off x="4527300" y="3494475"/>
              <a:ext cx="1090450" cy="1959000"/>
            </a:xfrm>
            <a:custGeom>
              <a:rect b="b" l="l" r="r" t="t"/>
              <a:pathLst>
                <a:path extrusionOk="0" h="78360" w="43618">
                  <a:moveTo>
                    <a:pt x="24062" y="0"/>
                  </a:moveTo>
                  <a:lnTo>
                    <a:pt x="16073" y="43776"/>
                  </a:lnTo>
                  <a:cubicBezTo>
                    <a:pt x="16073" y="43776"/>
                    <a:pt x="11897" y="62119"/>
                    <a:pt x="1" y="67474"/>
                  </a:cubicBezTo>
                  <a:cubicBezTo>
                    <a:pt x="3630" y="74209"/>
                    <a:pt x="10652" y="78360"/>
                    <a:pt x="18225" y="78360"/>
                  </a:cubicBezTo>
                  <a:cubicBezTo>
                    <a:pt x="18714" y="78360"/>
                    <a:pt x="19206" y="78342"/>
                    <a:pt x="19699" y="78307"/>
                  </a:cubicBezTo>
                  <a:cubicBezTo>
                    <a:pt x="29381" y="77631"/>
                    <a:pt x="37294" y="70320"/>
                    <a:pt x="38734" y="60721"/>
                  </a:cubicBezTo>
                  <a:lnTo>
                    <a:pt x="43617" y="4833"/>
                  </a:lnTo>
                  <a:lnTo>
                    <a:pt x="24062" y="0"/>
                  </a:lnTo>
                  <a:close/>
                </a:path>
              </a:pathLst>
            </a:custGeom>
            <a:solidFill>
              <a:srgbClr val="FFBE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 name="Google Shape;545;p6"/>
            <p:cNvSpPr/>
            <p:nvPr/>
          </p:nvSpPr>
          <p:spPr>
            <a:xfrm>
              <a:off x="5124425" y="2671000"/>
              <a:ext cx="677025" cy="1033150"/>
            </a:xfrm>
            <a:custGeom>
              <a:rect b="b" l="l" r="r" t="t"/>
              <a:pathLst>
                <a:path extrusionOk="0" h="41326" w="27081">
                  <a:moveTo>
                    <a:pt x="5391" y="1"/>
                  </a:moveTo>
                  <a:cubicBezTo>
                    <a:pt x="4495" y="1"/>
                    <a:pt x="3418" y="662"/>
                    <a:pt x="3418" y="3020"/>
                  </a:cubicBezTo>
                  <a:cubicBezTo>
                    <a:pt x="3418" y="5175"/>
                    <a:pt x="648" y="27181"/>
                    <a:pt x="648" y="27181"/>
                  </a:cubicBezTo>
                  <a:lnTo>
                    <a:pt x="0" y="36989"/>
                  </a:lnTo>
                  <a:lnTo>
                    <a:pt x="19186" y="41325"/>
                  </a:lnTo>
                  <a:cubicBezTo>
                    <a:pt x="19706" y="37772"/>
                    <a:pt x="21803" y="29859"/>
                    <a:pt x="21803" y="29859"/>
                  </a:cubicBezTo>
                  <a:lnTo>
                    <a:pt x="22544" y="26296"/>
                  </a:lnTo>
                  <a:cubicBezTo>
                    <a:pt x="22753" y="26427"/>
                    <a:pt x="22952" y="26573"/>
                    <a:pt x="23141" y="26733"/>
                  </a:cubicBezTo>
                  <a:cubicBezTo>
                    <a:pt x="23464" y="27068"/>
                    <a:pt x="23867" y="27316"/>
                    <a:pt x="24312" y="27448"/>
                  </a:cubicBezTo>
                  <a:cubicBezTo>
                    <a:pt x="24348" y="27450"/>
                    <a:pt x="24384" y="27451"/>
                    <a:pt x="24419" y="27451"/>
                  </a:cubicBezTo>
                  <a:cubicBezTo>
                    <a:pt x="25278" y="27451"/>
                    <a:pt x="26059" y="26940"/>
                    <a:pt x="26399" y="26145"/>
                  </a:cubicBezTo>
                  <a:cubicBezTo>
                    <a:pt x="26835" y="25372"/>
                    <a:pt x="27065" y="24501"/>
                    <a:pt x="27069" y="23614"/>
                  </a:cubicBezTo>
                  <a:cubicBezTo>
                    <a:pt x="27080" y="20747"/>
                    <a:pt x="24764" y="18412"/>
                    <a:pt x="21895" y="18400"/>
                  </a:cubicBezTo>
                  <a:cubicBezTo>
                    <a:pt x="21526" y="18054"/>
                    <a:pt x="21091" y="17785"/>
                    <a:pt x="20616" y="17609"/>
                  </a:cubicBezTo>
                  <a:cubicBezTo>
                    <a:pt x="20061" y="17401"/>
                    <a:pt x="19482" y="17315"/>
                    <a:pt x="18904" y="17315"/>
                  </a:cubicBezTo>
                  <a:cubicBezTo>
                    <a:pt x="16129" y="17315"/>
                    <a:pt x="13367" y="19293"/>
                    <a:pt x="13367" y="19293"/>
                  </a:cubicBezTo>
                  <a:lnTo>
                    <a:pt x="13452" y="18004"/>
                  </a:lnTo>
                  <a:cubicBezTo>
                    <a:pt x="13452" y="18004"/>
                    <a:pt x="15172" y="14575"/>
                    <a:pt x="21550" y="14575"/>
                  </a:cubicBezTo>
                  <a:cubicBezTo>
                    <a:pt x="21656" y="14575"/>
                    <a:pt x="21762" y="14576"/>
                    <a:pt x="21871" y="14578"/>
                  </a:cubicBezTo>
                  <a:cubicBezTo>
                    <a:pt x="21913" y="14579"/>
                    <a:pt x="21955" y="14580"/>
                    <a:pt x="21998" y="14580"/>
                  </a:cubicBezTo>
                  <a:cubicBezTo>
                    <a:pt x="22950" y="14580"/>
                    <a:pt x="23873" y="14248"/>
                    <a:pt x="24608" y="13635"/>
                  </a:cubicBezTo>
                  <a:cubicBezTo>
                    <a:pt x="25110" y="13267"/>
                    <a:pt x="25419" y="12693"/>
                    <a:pt x="25449" y="12070"/>
                  </a:cubicBezTo>
                  <a:cubicBezTo>
                    <a:pt x="25424" y="10462"/>
                    <a:pt x="24287" y="10059"/>
                    <a:pt x="20137" y="9923"/>
                  </a:cubicBezTo>
                  <a:cubicBezTo>
                    <a:pt x="19934" y="9916"/>
                    <a:pt x="19730" y="9913"/>
                    <a:pt x="19527" y="9913"/>
                  </a:cubicBezTo>
                  <a:cubicBezTo>
                    <a:pt x="15594" y="9913"/>
                    <a:pt x="11829" y="11142"/>
                    <a:pt x="10230" y="13215"/>
                  </a:cubicBezTo>
                  <a:cubicBezTo>
                    <a:pt x="9405" y="14205"/>
                    <a:pt x="8654" y="15256"/>
                    <a:pt x="7982" y="16354"/>
                  </a:cubicBezTo>
                  <a:cubicBezTo>
                    <a:pt x="7982" y="16354"/>
                    <a:pt x="8048" y="4721"/>
                    <a:pt x="8048" y="3989"/>
                  </a:cubicBezTo>
                  <a:cubicBezTo>
                    <a:pt x="7957" y="1858"/>
                    <a:pt x="6945" y="98"/>
                    <a:pt x="5524" y="6"/>
                  </a:cubicBezTo>
                  <a:cubicBezTo>
                    <a:pt x="5480" y="2"/>
                    <a:pt x="5436" y="1"/>
                    <a:pt x="5391" y="1"/>
                  </a:cubicBezTo>
                  <a:close/>
                </a:path>
              </a:pathLst>
            </a:custGeom>
            <a:solidFill>
              <a:srgbClr val="FFBE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 name="Google Shape;546;p6"/>
            <p:cNvSpPr/>
            <p:nvPr/>
          </p:nvSpPr>
          <p:spPr>
            <a:xfrm>
              <a:off x="5165025" y="3198225"/>
              <a:ext cx="318425" cy="380150"/>
            </a:xfrm>
            <a:custGeom>
              <a:rect b="b" l="l" r="r" t="t"/>
              <a:pathLst>
                <a:path extrusionOk="0" h="15206" w="12737">
                  <a:moveTo>
                    <a:pt x="11868" y="0"/>
                  </a:moveTo>
                  <a:cubicBezTo>
                    <a:pt x="11557" y="0"/>
                    <a:pt x="11229" y="169"/>
                    <a:pt x="10943" y="326"/>
                  </a:cubicBezTo>
                  <a:lnTo>
                    <a:pt x="0" y="6387"/>
                  </a:lnTo>
                  <a:lnTo>
                    <a:pt x="286" y="15133"/>
                  </a:lnTo>
                  <a:cubicBezTo>
                    <a:pt x="463" y="15182"/>
                    <a:pt x="641" y="15205"/>
                    <a:pt x="818" y="15205"/>
                  </a:cubicBezTo>
                  <a:cubicBezTo>
                    <a:pt x="1852" y="15205"/>
                    <a:pt x="2849" y="14420"/>
                    <a:pt x="3410" y="13500"/>
                  </a:cubicBezTo>
                  <a:cubicBezTo>
                    <a:pt x="4067" y="12422"/>
                    <a:pt x="4343" y="11152"/>
                    <a:pt x="4916" y="10024"/>
                  </a:cubicBezTo>
                  <a:cubicBezTo>
                    <a:pt x="6650" y="6656"/>
                    <a:pt x="10809" y="5057"/>
                    <a:pt x="12400" y="1606"/>
                  </a:cubicBezTo>
                  <a:cubicBezTo>
                    <a:pt x="12619" y="1125"/>
                    <a:pt x="12737" y="469"/>
                    <a:pt x="12315" y="149"/>
                  </a:cubicBezTo>
                  <a:cubicBezTo>
                    <a:pt x="12175" y="42"/>
                    <a:pt x="12024" y="0"/>
                    <a:pt x="11868" y="0"/>
                  </a:cubicBezTo>
                  <a:close/>
                </a:path>
              </a:pathLst>
            </a:custGeom>
            <a:solidFill>
              <a:srgbClr val="FFBE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 name="Google Shape;547;p6"/>
            <p:cNvSpPr/>
            <p:nvPr/>
          </p:nvSpPr>
          <p:spPr>
            <a:xfrm>
              <a:off x="5164775" y="3190350"/>
              <a:ext cx="324275" cy="389575"/>
            </a:xfrm>
            <a:custGeom>
              <a:rect b="b" l="l" r="r" t="t"/>
              <a:pathLst>
                <a:path extrusionOk="0" h="15583" w="12971">
                  <a:moveTo>
                    <a:pt x="11948" y="1"/>
                  </a:moveTo>
                  <a:cubicBezTo>
                    <a:pt x="11397" y="1"/>
                    <a:pt x="10859" y="186"/>
                    <a:pt x="10423" y="530"/>
                  </a:cubicBezTo>
                  <a:lnTo>
                    <a:pt x="9051" y="1306"/>
                  </a:lnTo>
                  <a:lnTo>
                    <a:pt x="4296" y="4025"/>
                  </a:lnTo>
                  <a:cubicBezTo>
                    <a:pt x="2949" y="4807"/>
                    <a:pt x="1863" y="5446"/>
                    <a:pt x="1121" y="5910"/>
                  </a:cubicBezTo>
                  <a:cubicBezTo>
                    <a:pt x="718" y="6123"/>
                    <a:pt x="342" y="6382"/>
                    <a:pt x="1" y="6685"/>
                  </a:cubicBezTo>
                  <a:cubicBezTo>
                    <a:pt x="441" y="6579"/>
                    <a:pt x="863" y="6412"/>
                    <a:pt x="1255" y="6188"/>
                  </a:cubicBezTo>
                  <a:cubicBezTo>
                    <a:pt x="2012" y="5809"/>
                    <a:pt x="3157" y="5236"/>
                    <a:pt x="4538" y="4504"/>
                  </a:cubicBezTo>
                  <a:lnTo>
                    <a:pt x="9362" y="1877"/>
                  </a:lnTo>
                  <a:lnTo>
                    <a:pt x="10760" y="1120"/>
                  </a:lnTo>
                  <a:cubicBezTo>
                    <a:pt x="11180" y="884"/>
                    <a:pt x="11655" y="675"/>
                    <a:pt x="11940" y="675"/>
                  </a:cubicBezTo>
                  <a:cubicBezTo>
                    <a:pt x="11970" y="675"/>
                    <a:pt x="11997" y="677"/>
                    <a:pt x="12022" y="682"/>
                  </a:cubicBezTo>
                  <a:cubicBezTo>
                    <a:pt x="12293" y="733"/>
                    <a:pt x="12325" y="1213"/>
                    <a:pt x="12115" y="1692"/>
                  </a:cubicBezTo>
                  <a:cubicBezTo>
                    <a:pt x="11889" y="2197"/>
                    <a:pt x="11607" y="2675"/>
                    <a:pt x="11273" y="3115"/>
                  </a:cubicBezTo>
                  <a:cubicBezTo>
                    <a:pt x="9859" y="4943"/>
                    <a:pt x="7940" y="6213"/>
                    <a:pt x="6491" y="7728"/>
                  </a:cubicBezTo>
                  <a:cubicBezTo>
                    <a:pt x="5768" y="8433"/>
                    <a:pt x="5163" y="9248"/>
                    <a:pt x="4699" y="10144"/>
                  </a:cubicBezTo>
                  <a:cubicBezTo>
                    <a:pt x="4345" y="10928"/>
                    <a:pt x="4033" y="11728"/>
                    <a:pt x="3764" y="12544"/>
                  </a:cubicBezTo>
                  <a:cubicBezTo>
                    <a:pt x="3445" y="13695"/>
                    <a:pt x="2657" y="14660"/>
                    <a:pt x="1592" y="15204"/>
                  </a:cubicBezTo>
                  <a:cubicBezTo>
                    <a:pt x="1216" y="15345"/>
                    <a:pt x="820" y="15416"/>
                    <a:pt x="420" y="15416"/>
                  </a:cubicBezTo>
                  <a:cubicBezTo>
                    <a:pt x="384" y="15416"/>
                    <a:pt x="349" y="15415"/>
                    <a:pt x="313" y="15414"/>
                  </a:cubicBezTo>
                  <a:lnTo>
                    <a:pt x="313" y="15414"/>
                  </a:lnTo>
                  <a:cubicBezTo>
                    <a:pt x="290" y="15449"/>
                    <a:pt x="514" y="15583"/>
                    <a:pt x="940" y="15583"/>
                  </a:cubicBezTo>
                  <a:cubicBezTo>
                    <a:pt x="1144" y="15583"/>
                    <a:pt x="1394" y="15552"/>
                    <a:pt x="1685" y="15465"/>
                  </a:cubicBezTo>
                  <a:cubicBezTo>
                    <a:pt x="2888" y="14972"/>
                    <a:pt x="3812" y="13974"/>
                    <a:pt x="4209" y="12737"/>
                  </a:cubicBezTo>
                  <a:cubicBezTo>
                    <a:pt x="4531" y="12005"/>
                    <a:pt x="4790" y="11197"/>
                    <a:pt x="5203" y="10423"/>
                  </a:cubicBezTo>
                  <a:cubicBezTo>
                    <a:pt x="5665" y="9594"/>
                    <a:pt x="6250" y="8844"/>
                    <a:pt x="6938" y="8192"/>
                  </a:cubicBezTo>
                  <a:cubicBezTo>
                    <a:pt x="8353" y="6752"/>
                    <a:pt x="10313" y="5514"/>
                    <a:pt x="11829" y="3544"/>
                  </a:cubicBezTo>
                  <a:cubicBezTo>
                    <a:pt x="12203" y="3055"/>
                    <a:pt x="12518" y="2523"/>
                    <a:pt x="12771" y="1962"/>
                  </a:cubicBezTo>
                  <a:cubicBezTo>
                    <a:pt x="12910" y="1644"/>
                    <a:pt x="12971" y="1298"/>
                    <a:pt x="12949" y="952"/>
                  </a:cubicBezTo>
                  <a:cubicBezTo>
                    <a:pt x="12927" y="521"/>
                    <a:pt x="12643" y="150"/>
                    <a:pt x="12232" y="17"/>
                  </a:cubicBezTo>
                  <a:cubicBezTo>
                    <a:pt x="12137" y="6"/>
                    <a:pt x="12042" y="1"/>
                    <a:pt x="11948" y="1"/>
                  </a:cubicBezTo>
                  <a:close/>
                </a:path>
              </a:pathLst>
            </a:custGeom>
            <a:solidFill>
              <a:srgbClr val="EB99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 name="Google Shape;548;p6"/>
            <p:cNvSpPr/>
            <p:nvPr/>
          </p:nvSpPr>
          <p:spPr>
            <a:xfrm>
              <a:off x="5452350" y="2954625"/>
              <a:ext cx="311850" cy="201050"/>
            </a:xfrm>
            <a:custGeom>
              <a:rect b="b" l="l" r="r" t="t"/>
              <a:pathLst>
                <a:path extrusionOk="0" h="8042" w="12474">
                  <a:moveTo>
                    <a:pt x="12204" y="1"/>
                  </a:moveTo>
                  <a:cubicBezTo>
                    <a:pt x="12162" y="1"/>
                    <a:pt x="12204" y="245"/>
                    <a:pt x="12247" y="649"/>
                  </a:cubicBezTo>
                  <a:cubicBezTo>
                    <a:pt x="12238" y="1219"/>
                    <a:pt x="11980" y="1759"/>
                    <a:pt x="11539" y="2122"/>
                  </a:cubicBezTo>
                  <a:cubicBezTo>
                    <a:pt x="10866" y="2652"/>
                    <a:pt x="10075" y="3010"/>
                    <a:pt x="9233" y="3166"/>
                  </a:cubicBezTo>
                  <a:cubicBezTo>
                    <a:pt x="8267" y="3325"/>
                    <a:pt x="7289" y="3405"/>
                    <a:pt x="6311" y="3405"/>
                  </a:cubicBezTo>
                  <a:cubicBezTo>
                    <a:pt x="6216" y="3405"/>
                    <a:pt x="6121" y="3404"/>
                    <a:pt x="6025" y="3403"/>
                  </a:cubicBezTo>
                  <a:cubicBezTo>
                    <a:pt x="5988" y="3402"/>
                    <a:pt x="5951" y="3402"/>
                    <a:pt x="5914" y="3402"/>
                  </a:cubicBezTo>
                  <a:cubicBezTo>
                    <a:pt x="4839" y="3402"/>
                    <a:pt x="3770" y="3575"/>
                    <a:pt x="2750" y="3915"/>
                  </a:cubicBezTo>
                  <a:cubicBezTo>
                    <a:pt x="1868" y="4223"/>
                    <a:pt x="1112" y="4815"/>
                    <a:pt x="604" y="5599"/>
                  </a:cubicBezTo>
                  <a:cubicBezTo>
                    <a:pt x="274" y="6126"/>
                    <a:pt x="82" y="6729"/>
                    <a:pt x="48" y="7350"/>
                  </a:cubicBezTo>
                  <a:cubicBezTo>
                    <a:pt x="0" y="7580"/>
                    <a:pt x="19" y="7819"/>
                    <a:pt x="99" y="8042"/>
                  </a:cubicBezTo>
                  <a:cubicBezTo>
                    <a:pt x="173" y="7245"/>
                    <a:pt x="436" y="6477"/>
                    <a:pt x="865" y="5802"/>
                  </a:cubicBezTo>
                  <a:cubicBezTo>
                    <a:pt x="1363" y="5108"/>
                    <a:pt x="2072" y="4595"/>
                    <a:pt x="2884" y="4336"/>
                  </a:cubicBezTo>
                  <a:cubicBezTo>
                    <a:pt x="3904" y="4002"/>
                    <a:pt x="4969" y="3830"/>
                    <a:pt x="6042" y="3830"/>
                  </a:cubicBezTo>
                  <a:cubicBezTo>
                    <a:pt x="6104" y="3831"/>
                    <a:pt x="6166" y="3831"/>
                    <a:pt x="6229" y="3831"/>
                  </a:cubicBezTo>
                  <a:cubicBezTo>
                    <a:pt x="7266" y="3831"/>
                    <a:pt x="8303" y="3734"/>
                    <a:pt x="9325" y="3545"/>
                  </a:cubicBezTo>
                  <a:cubicBezTo>
                    <a:pt x="10232" y="3359"/>
                    <a:pt x="11074" y="2939"/>
                    <a:pt x="11766" y="2324"/>
                  </a:cubicBezTo>
                  <a:cubicBezTo>
                    <a:pt x="12233" y="1893"/>
                    <a:pt x="12474" y="1274"/>
                    <a:pt x="12423" y="640"/>
                  </a:cubicBezTo>
                  <a:cubicBezTo>
                    <a:pt x="12411" y="411"/>
                    <a:pt x="12335" y="189"/>
                    <a:pt x="12204" y="1"/>
                  </a:cubicBezTo>
                  <a:close/>
                </a:path>
              </a:pathLst>
            </a:custGeom>
            <a:solidFill>
              <a:srgbClr val="EB99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 name="Google Shape;549;p6"/>
            <p:cNvSpPr/>
            <p:nvPr/>
          </p:nvSpPr>
          <p:spPr>
            <a:xfrm>
              <a:off x="5322325" y="2750075"/>
              <a:ext cx="15675" cy="393975"/>
            </a:xfrm>
            <a:custGeom>
              <a:rect b="b" l="l" r="r" t="t"/>
              <a:pathLst>
                <a:path extrusionOk="0" h="15759" w="627">
                  <a:moveTo>
                    <a:pt x="72" y="1"/>
                  </a:moveTo>
                  <a:cubicBezTo>
                    <a:pt x="1" y="770"/>
                    <a:pt x="1" y="1545"/>
                    <a:pt x="72" y="2315"/>
                  </a:cubicBezTo>
                  <a:cubicBezTo>
                    <a:pt x="72" y="3898"/>
                    <a:pt x="72" y="5791"/>
                    <a:pt x="131" y="7880"/>
                  </a:cubicBezTo>
                  <a:cubicBezTo>
                    <a:pt x="188" y="9968"/>
                    <a:pt x="131" y="11861"/>
                    <a:pt x="131" y="13445"/>
                  </a:cubicBezTo>
                  <a:cubicBezTo>
                    <a:pt x="80" y="14216"/>
                    <a:pt x="97" y="14991"/>
                    <a:pt x="182" y="15759"/>
                  </a:cubicBezTo>
                  <a:cubicBezTo>
                    <a:pt x="365" y="15005"/>
                    <a:pt x="458" y="14229"/>
                    <a:pt x="458" y="13452"/>
                  </a:cubicBezTo>
                  <a:cubicBezTo>
                    <a:pt x="560" y="12029"/>
                    <a:pt x="626" y="10086"/>
                    <a:pt x="619" y="7880"/>
                  </a:cubicBezTo>
                  <a:cubicBezTo>
                    <a:pt x="609" y="5674"/>
                    <a:pt x="526" y="3721"/>
                    <a:pt x="426" y="2299"/>
                  </a:cubicBezTo>
                  <a:cubicBezTo>
                    <a:pt x="390" y="1522"/>
                    <a:pt x="273" y="751"/>
                    <a:pt x="72" y="1"/>
                  </a:cubicBezTo>
                  <a:close/>
                </a:path>
              </a:pathLst>
            </a:custGeom>
            <a:solidFill>
              <a:srgbClr val="EB99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 name="Google Shape;550;p6"/>
            <p:cNvSpPr/>
            <p:nvPr/>
          </p:nvSpPr>
          <p:spPr>
            <a:xfrm>
              <a:off x="5519225" y="3145275"/>
              <a:ext cx="196100" cy="196650"/>
            </a:xfrm>
            <a:custGeom>
              <a:rect b="b" l="l" r="r" t="t"/>
              <a:pathLst>
                <a:path extrusionOk="0" h="7866" w="7844">
                  <a:moveTo>
                    <a:pt x="6604" y="1"/>
                  </a:moveTo>
                  <a:cubicBezTo>
                    <a:pt x="6603" y="1"/>
                    <a:pt x="6602" y="1"/>
                    <a:pt x="6601" y="2"/>
                  </a:cubicBezTo>
                  <a:cubicBezTo>
                    <a:pt x="6584" y="19"/>
                    <a:pt x="6735" y="229"/>
                    <a:pt x="6911" y="642"/>
                  </a:cubicBezTo>
                  <a:cubicBezTo>
                    <a:pt x="7143" y="1247"/>
                    <a:pt x="7287" y="1882"/>
                    <a:pt x="7341" y="2528"/>
                  </a:cubicBezTo>
                  <a:cubicBezTo>
                    <a:pt x="7452" y="3477"/>
                    <a:pt x="7438" y="4436"/>
                    <a:pt x="7299" y="5381"/>
                  </a:cubicBezTo>
                  <a:cubicBezTo>
                    <a:pt x="7078" y="6481"/>
                    <a:pt x="6161" y="7305"/>
                    <a:pt x="5042" y="7402"/>
                  </a:cubicBezTo>
                  <a:cubicBezTo>
                    <a:pt x="4487" y="7399"/>
                    <a:pt x="3967" y="7133"/>
                    <a:pt x="3636" y="6687"/>
                  </a:cubicBezTo>
                  <a:cubicBezTo>
                    <a:pt x="3383" y="6225"/>
                    <a:pt x="3302" y="5687"/>
                    <a:pt x="3409" y="5171"/>
                  </a:cubicBezTo>
                  <a:cubicBezTo>
                    <a:pt x="3503" y="4640"/>
                    <a:pt x="3526" y="4099"/>
                    <a:pt x="3477" y="3563"/>
                  </a:cubicBezTo>
                  <a:cubicBezTo>
                    <a:pt x="3428" y="3042"/>
                    <a:pt x="3108" y="2585"/>
                    <a:pt x="2635" y="2360"/>
                  </a:cubicBezTo>
                  <a:cubicBezTo>
                    <a:pt x="2380" y="2262"/>
                    <a:pt x="2113" y="2214"/>
                    <a:pt x="1848" y="2214"/>
                  </a:cubicBezTo>
                  <a:cubicBezTo>
                    <a:pt x="1421" y="2214"/>
                    <a:pt x="998" y="2338"/>
                    <a:pt x="631" y="2579"/>
                  </a:cubicBezTo>
                  <a:cubicBezTo>
                    <a:pt x="237" y="2814"/>
                    <a:pt x="1" y="2940"/>
                    <a:pt x="50" y="2999"/>
                  </a:cubicBezTo>
                  <a:cubicBezTo>
                    <a:pt x="285" y="2942"/>
                    <a:pt x="512" y="2854"/>
                    <a:pt x="724" y="2738"/>
                  </a:cubicBezTo>
                  <a:cubicBezTo>
                    <a:pt x="1032" y="2580"/>
                    <a:pt x="1371" y="2500"/>
                    <a:pt x="1710" y="2500"/>
                  </a:cubicBezTo>
                  <a:cubicBezTo>
                    <a:pt x="1980" y="2500"/>
                    <a:pt x="2251" y="2551"/>
                    <a:pt x="2508" y="2653"/>
                  </a:cubicBezTo>
                  <a:cubicBezTo>
                    <a:pt x="2867" y="2848"/>
                    <a:pt x="3097" y="3215"/>
                    <a:pt x="3115" y="3622"/>
                  </a:cubicBezTo>
                  <a:cubicBezTo>
                    <a:pt x="3142" y="4124"/>
                    <a:pt x="3105" y="4627"/>
                    <a:pt x="3006" y="5120"/>
                  </a:cubicBezTo>
                  <a:cubicBezTo>
                    <a:pt x="2867" y="5740"/>
                    <a:pt x="2966" y="6389"/>
                    <a:pt x="3284" y="6939"/>
                  </a:cubicBezTo>
                  <a:cubicBezTo>
                    <a:pt x="3692" y="7512"/>
                    <a:pt x="4348" y="7856"/>
                    <a:pt x="5051" y="7866"/>
                  </a:cubicBezTo>
                  <a:cubicBezTo>
                    <a:pt x="5740" y="7861"/>
                    <a:pt x="6397" y="7575"/>
                    <a:pt x="6870" y="7073"/>
                  </a:cubicBezTo>
                  <a:cubicBezTo>
                    <a:pt x="7308" y="6633"/>
                    <a:pt x="7602" y="6069"/>
                    <a:pt x="7712" y="5457"/>
                  </a:cubicBezTo>
                  <a:cubicBezTo>
                    <a:pt x="7843" y="4467"/>
                    <a:pt x="7829" y="3463"/>
                    <a:pt x="7670" y="2477"/>
                  </a:cubicBezTo>
                  <a:cubicBezTo>
                    <a:pt x="7582" y="1811"/>
                    <a:pt x="7380" y="1164"/>
                    <a:pt x="7072" y="566"/>
                  </a:cubicBezTo>
                  <a:cubicBezTo>
                    <a:pt x="6847" y="165"/>
                    <a:pt x="6637" y="1"/>
                    <a:pt x="6604" y="1"/>
                  </a:cubicBezTo>
                  <a:close/>
                </a:path>
              </a:pathLst>
            </a:custGeom>
            <a:solidFill>
              <a:srgbClr val="EB99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 name="Google Shape;551;p6"/>
            <p:cNvSpPr/>
            <p:nvPr/>
          </p:nvSpPr>
          <p:spPr>
            <a:xfrm>
              <a:off x="5676675" y="3133300"/>
              <a:ext cx="137125" cy="227775"/>
            </a:xfrm>
            <a:custGeom>
              <a:rect b="b" l="l" r="r" t="t"/>
              <a:pathLst>
                <a:path extrusionOk="0" h="9111" w="5485">
                  <a:moveTo>
                    <a:pt x="647" y="0"/>
                  </a:moveTo>
                  <a:cubicBezTo>
                    <a:pt x="227" y="0"/>
                    <a:pt x="0" y="0"/>
                    <a:pt x="0" y="68"/>
                  </a:cubicBezTo>
                  <a:cubicBezTo>
                    <a:pt x="776" y="167"/>
                    <a:pt x="1534" y="384"/>
                    <a:pt x="2246" y="708"/>
                  </a:cubicBezTo>
                  <a:cubicBezTo>
                    <a:pt x="2994" y="1079"/>
                    <a:pt x="3637" y="1632"/>
                    <a:pt x="4116" y="2316"/>
                  </a:cubicBezTo>
                  <a:cubicBezTo>
                    <a:pt x="4675" y="3164"/>
                    <a:pt x="4969" y="4161"/>
                    <a:pt x="4958" y="5178"/>
                  </a:cubicBezTo>
                  <a:cubicBezTo>
                    <a:pt x="4986" y="6188"/>
                    <a:pt x="4638" y="7172"/>
                    <a:pt x="3981" y="7940"/>
                  </a:cubicBezTo>
                  <a:cubicBezTo>
                    <a:pt x="3528" y="8453"/>
                    <a:pt x="2879" y="8740"/>
                    <a:pt x="2206" y="8740"/>
                  </a:cubicBezTo>
                  <a:cubicBezTo>
                    <a:pt x="2075" y="8740"/>
                    <a:pt x="1942" y="8729"/>
                    <a:pt x="1809" y="8706"/>
                  </a:cubicBezTo>
                  <a:cubicBezTo>
                    <a:pt x="1273" y="8586"/>
                    <a:pt x="816" y="8238"/>
                    <a:pt x="555" y="7755"/>
                  </a:cubicBezTo>
                  <a:cubicBezTo>
                    <a:pt x="437" y="7435"/>
                    <a:pt x="437" y="7198"/>
                    <a:pt x="379" y="7198"/>
                  </a:cubicBezTo>
                  <a:cubicBezTo>
                    <a:pt x="320" y="7418"/>
                    <a:pt x="343" y="7653"/>
                    <a:pt x="445" y="7855"/>
                  </a:cubicBezTo>
                  <a:cubicBezTo>
                    <a:pt x="686" y="8440"/>
                    <a:pt x="1182" y="8882"/>
                    <a:pt x="1792" y="9051"/>
                  </a:cubicBezTo>
                  <a:cubicBezTo>
                    <a:pt x="1980" y="9091"/>
                    <a:pt x="2169" y="9111"/>
                    <a:pt x="2356" y="9111"/>
                  </a:cubicBezTo>
                  <a:cubicBezTo>
                    <a:pt x="3092" y="9111"/>
                    <a:pt x="3805" y="8809"/>
                    <a:pt x="4318" y="8260"/>
                  </a:cubicBezTo>
                  <a:cubicBezTo>
                    <a:pt x="5077" y="7425"/>
                    <a:pt x="5485" y="6330"/>
                    <a:pt x="5454" y="5204"/>
                  </a:cubicBezTo>
                  <a:cubicBezTo>
                    <a:pt x="5454" y="4090"/>
                    <a:pt x="5108" y="3004"/>
                    <a:pt x="4460" y="2097"/>
                  </a:cubicBezTo>
                  <a:cubicBezTo>
                    <a:pt x="3934" y="1357"/>
                    <a:pt x="3215" y="774"/>
                    <a:pt x="2382" y="413"/>
                  </a:cubicBezTo>
                  <a:cubicBezTo>
                    <a:pt x="1835" y="166"/>
                    <a:pt x="1247" y="27"/>
                    <a:pt x="647" y="0"/>
                  </a:cubicBezTo>
                  <a:close/>
                </a:path>
              </a:pathLst>
            </a:custGeom>
            <a:solidFill>
              <a:srgbClr val="EB99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 name="Google Shape;552;p6"/>
            <p:cNvSpPr/>
            <p:nvPr/>
          </p:nvSpPr>
          <p:spPr>
            <a:xfrm>
              <a:off x="5341175" y="3387125"/>
              <a:ext cx="145025" cy="174500"/>
            </a:xfrm>
            <a:custGeom>
              <a:rect b="b" l="l" r="r" t="t"/>
              <a:pathLst>
                <a:path extrusionOk="0" h="6980" w="5801">
                  <a:moveTo>
                    <a:pt x="1" y="1"/>
                  </a:moveTo>
                  <a:cubicBezTo>
                    <a:pt x="826" y="1580"/>
                    <a:pt x="1481" y="3242"/>
                    <a:pt x="1954" y="4959"/>
                  </a:cubicBezTo>
                  <a:cubicBezTo>
                    <a:pt x="2072" y="5481"/>
                    <a:pt x="2156" y="5986"/>
                    <a:pt x="2215" y="6457"/>
                  </a:cubicBezTo>
                  <a:lnTo>
                    <a:pt x="2283" y="6979"/>
                  </a:lnTo>
                  <a:lnTo>
                    <a:pt x="2610" y="6567"/>
                  </a:lnTo>
                  <a:cubicBezTo>
                    <a:pt x="3169" y="5878"/>
                    <a:pt x="3914" y="5366"/>
                    <a:pt x="4758" y="5093"/>
                  </a:cubicBezTo>
                  <a:cubicBezTo>
                    <a:pt x="5389" y="4900"/>
                    <a:pt x="5800" y="4883"/>
                    <a:pt x="5800" y="4824"/>
                  </a:cubicBezTo>
                  <a:cubicBezTo>
                    <a:pt x="5620" y="4767"/>
                    <a:pt x="5432" y="4738"/>
                    <a:pt x="5245" y="4738"/>
                  </a:cubicBezTo>
                  <a:cubicBezTo>
                    <a:pt x="5058" y="4738"/>
                    <a:pt x="4870" y="4767"/>
                    <a:pt x="4690" y="4824"/>
                  </a:cubicBezTo>
                  <a:cubicBezTo>
                    <a:pt x="3899" y="4997"/>
                    <a:pt x="3177" y="5384"/>
                    <a:pt x="2597" y="5937"/>
                  </a:cubicBezTo>
                  <a:lnTo>
                    <a:pt x="2597" y="5937"/>
                  </a:lnTo>
                  <a:cubicBezTo>
                    <a:pt x="2547" y="5574"/>
                    <a:pt x="2481" y="5214"/>
                    <a:pt x="2400" y="4858"/>
                  </a:cubicBezTo>
                  <a:cubicBezTo>
                    <a:pt x="2065" y="3049"/>
                    <a:pt x="1234" y="1367"/>
                    <a:pt x="1" y="1"/>
                  </a:cubicBezTo>
                  <a:close/>
                </a:path>
              </a:pathLst>
            </a:custGeom>
            <a:solidFill>
              <a:srgbClr val="EB99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 name="Google Shape;553;p6"/>
            <p:cNvSpPr/>
            <p:nvPr/>
          </p:nvSpPr>
          <p:spPr>
            <a:xfrm>
              <a:off x="5488725" y="3012750"/>
              <a:ext cx="84775" cy="40050"/>
            </a:xfrm>
            <a:custGeom>
              <a:rect b="b" l="l" r="r" t="t"/>
              <a:pathLst>
                <a:path extrusionOk="0" h="1602" w="3391">
                  <a:moveTo>
                    <a:pt x="137" y="0"/>
                  </a:moveTo>
                  <a:cubicBezTo>
                    <a:pt x="125" y="0"/>
                    <a:pt x="116" y="3"/>
                    <a:pt x="109" y="8"/>
                  </a:cubicBezTo>
                  <a:cubicBezTo>
                    <a:pt x="0" y="58"/>
                    <a:pt x="445" y="849"/>
                    <a:pt x="1473" y="1329"/>
                  </a:cubicBezTo>
                  <a:cubicBezTo>
                    <a:pt x="1911" y="1534"/>
                    <a:pt x="2328" y="1601"/>
                    <a:pt x="2659" y="1601"/>
                  </a:cubicBezTo>
                  <a:cubicBezTo>
                    <a:pt x="3103" y="1601"/>
                    <a:pt x="3391" y="1481"/>
                    <a:pt x="3367" y="1413"/>
                  </a:cubicBezTo>
                  <a:cubicBezTo>
                    <a:pt x="3325" y="1295"/>
                    <a:pt x="2525" y="1305"/>
                    <a:pt x="1683" y="908"/>
                  </a:cubicBezTo>
                  <a:cubicBezTo>
                    <a:pt x="896" y="538"/>
                    <a:pt x="301" y="0"/>
                    <a:pt x="137" y="0"/>
                  </a:cubicBezTo>
                  <a:close/>
                </a:path>
              </a:pathLst>
            </a:custGeom>
            <a:solidFill>
              <a:srgbClr val="EB99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 name="Google Shape;554;p6"/>
            <p:cNvSpPr/>
            <p:nvPr/>
          </p:nvSpPr>
          <p:spPr>
            <a:xfrm>
              <a:off x="4428200" y="3754375"/>
              <a:ext cx="1226350" cy="1722475"/>
            </a:xfrm>
            <a:custGeom>
              <a:rect b="b" l="l" r="r" t="t"/>
              <a:pathLst>
                <a:path extrusionOk="0" h="68899" w="49054">
                  <a:moveTo>
                    <a:pt x="24482" y="0"/>
                  </a:moveTo>
                  <a:lnTo>
                    <a:pt x="20374" y="31520"/>
                  </a:lnTo>
                  <a:cubicBezTo>
                    <a:pt x="20374" y="31520"/>
                    <a:pt x="7872" y="47810"/>
                    <a:pt x="0" y="53265"/>
                  </a:cubicBezTo>
                  <a:cubicBezTo>
                    <a:pt x="6676" y="63788"/>
                    <a:pt x="9471" y="68898"/>
                    <a:pt x="24482" y="68898"/>
                  </a:cubicBezTo>
                  <a:cubicBezTo>
                    <a:pt x="39491" y="68898"/>
                    <a:pt x="43810" y="58730"/>
                    <a:pt x="44543" y="51986"/>
                  </a:cubicBezTo>
                  <a:cubicBezTo>
                    <a:pt x="45275" y="45241"/>
                    <a:pt x="49054" y="1760"/>
                    <a:pt x="49054" y="1760"/>
                  </a:cubicBezTo>
                  <a:lnTo>
                    <a:pt x="24482" y="0"/>
                  </a:lnTo>
                  <a:close/>
                </a:path>
              </a:pathLst>
            </a:custGeom>
            <a:solidFill>
              <a:srgbClr val="FFAD8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 name="Google Shape;555;p6"/>
            <p:cNvSpPr/>
            <p:nvPr/>
          </p:nvSpPr>
          <p:spPr>
            <a:xfrm>
              <a:off x="5147525" y="3900675"/>
              <a:ext cx="342275" cy="594750"/>
            </a:xfrm>
            <a:custGeom>
              <a:rect b="b" l="l" r="r" t="t"/>
              <a:pathLst>
                <a:path extrusionOk="0" h="23790" w="13691">
                  <a:moveTo>
                    <a:pt x="7292" y="0"/>
                  </a:moveTo>
                  <a:cubicBezTo>
                    <a:pt x="7075" y="326"/>
                    <a:pt x="6886" y="669"/>
                    <a:pt x="6727" y="1028"/>
                  </a:cubicBezTo>
                  <a:cubicBezTo>
                    <a:pt x="6356" y="1743"/>
                    <a:pt x="5860" y="2703"/>
                    <a:pt x="5245" y="3874"/>
                  </a:cubicBezTo>
                  <a:lnTo>
                    <a:pt x="220" y="13781"/>
                  </a:lnTo>
                  <a:lnTo>
                    <a:pt x="0" y="14211"/>
                  </a:lnTo>
                  <a:lnTo>
                    <a:pt x="464" y="14076"/>
                  </a:lnTo>
                  <a:lnTo>
                    <a:pt x="6846" y="12205"/>
                  </a:lnTo>
                  <a:lnTo>
                    <a:pt x="12854" y="10422"/>
                  </a:lnTo>
                  <a:lnTo>
                    <a:pt x="12854" y="10422"/>
                  </a:lnTo>
                  <a:lnTo>
                    <a:pt x="8176" y="19867"/>
                  </a:lnTo>
                  <a:cubicBezTo>
                    <a:pt x="7637" y="21053"/>
                    <a:pt x="7149" y="22013"/>
                    <a:pt x="6795" y="22737"/>
                  </a:cubicBezTo>
                  <a:cubicBezTo>
                    <a:pt x="6620" y="23077"/>
                    <a:pt x="6469" y="23429"/>
                    <a:pt x="6341" y="23789"/>
                  </a:cubicBezTo>
                  <a:cubicBezTo>
                    <a:pt x="6562" y="23479"/>
                    <a:pt x="6756" y="23148"/>
                    <a:pt x="6922" y="22805"/>
                  </a:cubicBezTo>
                  <a:lnTo>
                    <a:pt x="8411" y="19986"/>
                  </a:lnTo>
                  <a:lnTo>
                    <a:pt x="13463" y="10178"/>
                  </a:lnTo>
                  <a:lnTo>
                    <a:pt x="13690" y="9749"/>
                  </a:lnTo>
                  <a:lnTo>
                    <a:pt x="13219" y="9883"/>
                  </a:lnTo>
                  <a:lnTo>
                    <a:pt x="6744" y="11787"/>
                  </a:lnTo>
                  <a:lnTo>
                    <a:pt x="822" y="13547"/>
                  </a:lnTo>
                  <a:lnTo>
                    <a:pt x="822" y="13547"/>
                  </a:lnTo>
                  <a:lnTo>
                    <a:pt x="5465" y="3966"/>
                  </a:lnTo>
                  <a:lnTo>
                    <a:pt x="6837" y="1069"/>
                  </a:lnTo>
                  <a:cubicBezTo>
                    <a:pt x="7013" y="723"/>
                    <a:pt x="7166" y="367"/>
                    <a:pt x="7292" y="0"/>
                  </a:cubicBezTo>
                  <a:close/>
                </a:path>
              </a:pathLst>
            </a:custGeom>
            <a:solidFill>
              <a:srgbClr val="E0E0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 name="Google Shape;556;p6"/>
            <p:cNvSpPr/>
            <p:nvPr/>
          </p:nvSpPr>
          <p:spPr>
            <a:xfrm>
              <a:off x="4747275" y="4946000"/>
              <a:ext cx="524475" cy="279950"/>
            </a:xfrm>
            <a:custGeom>
              <a:rect b="b" l="l" r="r" t="t"/>
              <a:pathLst>
                <a:path extrusionOk="0" h="11198" w="20979">
                  <a:moveTo>
                    <a:pt x="20627" y="1"/>
                  </a:moveTo>
                  <a:cubicBezTo>
                    <a:pt x="20359" y="1"/>
                    <a:pt x="20091" y="15"/>
                    <a:pt x="19825" y="43"/>
                  </a:cubicBezTo>
                  <a:lnTo>
                    <a:pt x="16618" y="202"/>
                  </a:lnTo>
                  <a:lnTo>
                    <a:pt x="5548" y="868"/>
                  </a:lnTo>
                  <a:lnTo>
                    <a:pt x="5068" y="868"/>
                  </a:lnTo>
                  <a:lnTo>
                    <a:pt x="5421" y="1196"/>
                  </a:lnTo>
                  <a:lnTo>
                    <a:pt x="10254" y="5759"/>
                  </a:lnTo>
                  <a:lnTo>
                    <a:pt x="14827" y="10052"/>
                  </a:lnTo>
                  <a:lnTo>
                    <a:pt x="14827" y="10052"/>
                  </a:lnTo>
                  <a:lnTo>
                    <a:pt x="4309" y="10776"/>
                  </a:lnTo>
                  <a:lnTo>
                    <a:pt x="1136" y="11037"/>
                  </a:lnTo>
                  <a:cubicBezTo>
                    <a:pt x="754" y="11052"/>
                    <a:pt x="374" y="11099"/>
                    <a:pt x="0" y="11173"/>
                  </a:cubicBezTo>
                  <a:cubicBezTo>
                    <a:pt x="190" y="11189"/>
                    <a:pt x="381" y="11197"/>
                    <a:pt x="572" y="11197"/>
                  </a:cubicBezTo>
                  <a:cubicBezTo>
                    <a:pt x="763" y="11197"/>
                    <a:pt x="954" y="11189"/>
                    <a:pt x="1145" y="11173"/>
                  </a:cubicBezTo>
                  <a:lnTo>
                    <a:pt x="4326" y="11037"/>
                  </a:lnTo>
                  <a:lnTo>
                    <a:pt x="15329" y="10431"/>
                  </a:lnTo>
                  <a:lnTo>
                    <a:pt x="15817" y="10431"/>
                  </a:lnTo>
                  <a:lnTo>
                    <a:pt x="15463" y="10094"/>
                  </a:lnTo>
                  <a:lnTo>
                    <a:pt x="10557" y="5464"/>
                  </a:lnTo>
                  <a:lnTo>
                    <a:pt x="6054" y="1244"/>
                  </a:lnTo>
                  <a:lnTo>
                    <a:pt x="6054" y="1244"/>
                  </a:lnTo>
                  <a:lnTo>
                    <a:pt x="16635" y="439"/>
                  </a:lnTo>
                  <a:lnTo>
                    <a:pt x="19834" y="160"/>
                  </a:lnTo>
                  <a:cubicBezTo>
                    <a:pt x="20219" y="140"/>
                    <a:pt x="20600" y="91"/>
                    <a:pt x="20979" y="9"/>
                  </a:cubicBezTo>
                  <a:cubicBezTo>
                    <a:pt x="20862" y="3"/>
                    <a:pt x="20744" y="1"/>
                    <a:pt x="20627" y="1"/>
                  </a:cubicBezTo>
                  <a:close/>
                </a:path>
              </a:pathLst>
            </a:custGeom>
            <a:solidFill>
              <a:srgbClr val="E0E0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 name="Google Shape;557;p6"/>
            <p:cNvSpPr/>
            <p:nvPr/>
          </p:nvSpPr>
          <p:spPr>
            <a:xfrm>
              <a:off x="2662825" y="3665575"/>
              <a:ext cx="4519500" cy="1805550"/>
            </a:xfrm>
            <a:custGeom>
              <a:rect b="b" l="l" r="r" t="t"/>
              <a:pathLst>
                <a:path extrusionOk="0" h="72222" w="180780">
                  <a:moveTo>
                    <a:pt x="78326" y="0"/>
                  </a:moveTo>
                  <a:lnTo>
                    <a:pt x="50386" y="69099"/>
                  </a:lnTo>
                  <a:lnTo>
                    <a:pt x="1" y="69099"/>
                  </a:lnTo>
                  <a:lnTo>
                    <a:pt x="1" y="72222"/>
                  </a:lnTo>
                  <a:lnTo>
                    <a:pt x="150076" y="72222"/>
                  </a:lnTo>
                  <a:lnTo>
                    <a:pt x="180779"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 name="Google Shape;558;p6"/>
            <p:cNvSpPr/>
            <p:nvPr/>
          </p:nvSpPr>
          <p:spPr>
            <a:xfrm>
              <a:off x="5426000" y="4489575"/>
              <a:ext cx="288350" cy="322550"/>
            </a:xfrm>
            <a:custGeom>
              <a:rect b="b" l="l" r="r" t="t"/>
              <a:pathLst>
                <a:path extrusionOk="0" h="12902" w="11534">
                  <a:moveTo>
                    <a:pt x="6540" y="1"/>
                  </a:moveTo>
                  <a:cubicBezTo>
                    <a:pt x="4223" y="1"/>
                    <a:pt x="1885" y="2053"/>
                    <a:pt x="1011" y="5066"/>
                  </a:cubicBezTo>
                  <a:cubicBezTo>
                    <a:pt x="0" y="8542"/>
                    <a:pt x="1304" y="11995"/>
                    <a:pt x="3931" y="12752"/>
                  </a:cubicBezTo>
                  <a:cubicBezTo>
                    <a:pt x="4281" y="12853"/>
                    <a:pt x="4637" y="12902"/>
                    <a:pt x="4993" y="12902"/>
                  </a:cubicBezTo>
                  <a:cubicBezTo>
                    <a:pt x="7309" y="12902"/>
                    <a:pt x="9640" y="10849"/>
                    <a:pt x="10515" y="7836"/>
                  </a:cubicBezTo>
                  <a:cubicBezTo>
                    <a:pt x="11533" y="4358"/>
                    <a:pt x="10228" y="907"/>
                    <a:pt x="7602" y="150"/>
                  </a:cubicBezTo>
                  <a:cubicBezTo>
                    <a:pt x="7252" y="49"/>
                    <a:pt x="6896" y="1"/>
                    <a:pt x="65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59" name="Google Shape;559;p6"/>
          <p:cNvSpPr txBox="1"/>
          <p:nvPr>
            <p:ph idx="4294967295" type="body"/>
          </p:nvPr>
        </p:nvSpPr>
        <p:spPr>
          <a:xfrm>
            <a:off x="1875150" y="1290100"/>
            <a:ext cx="7114200" cy="2130300"/>
          </a:xfrm>
          <a:prstGeom prst="rect">
            <a:avLst/>
          </a:prstGeom>
          <a:noFill/>
          <a:ln>
            <a:noFill/>
          </a:ln>
        </p:spPr>
        <p:txBody>
          <a:bodyPr anchorCtr="0" anchor="ctr" bIns="91425" lIns="91425" spcFirstLastPara="1" rIns="91425" wrap="square" tIns="91425">
            <a:noAutofit/>
          </a:bodyPr>
          <a:lstStyle/>
          <a:p>
            <a:pPr indent="-307975" lvl="0" marL="457200" rtl="0" algn="l">
              <a:lnSpc>
                <a:spcPct val="115000"/>
              </a:lnSpc>
              <a:spcBef>
                <a:spcPts val="0"/>
              </a:spcBef>
              <a:spcAft>
                <a:spcPts val="0"/>
              </a:spcAft>
              <a:buClr>
                <a:schemeClr val="lt1"/>
              </a:buClr>
              <a:buSzPts val="1250"/>
              <a:buFont typeface="Montserrat"/>
              <a:buChar char="-"/>
            </a:pPr>
            <a:r>
              <a:rPr lang="en" sz="1250">
                <a:solidFill>
                  <a:schemeClr val="lt1"/>
                </a:solidFill>
                <a:latin typeface="Montserrat"/>
                <a:ea typeface="Montserrat"/>
                <a:cs typeface="Montserrat"/>
                <a:sym typeface="Montserrat"/>
              </a:rPr>
              <a:t>Haz click en “Archivo” y luego selecciona “Hacer una copia”. Esto abrirá una nueva ventana donde podrás adaptar este recurso y usarlo las veces que lo necesites. </a:t>
            </a:r>
            <a:endParaRPr sz="1250">
              <a:solidFill>
                <a:schemeClr val="lt1"/>
              </a:solidFill>
              <a:latin typeface="Montserrat"/>
              <a:ea typeface="Montserrat"/>
              <a:cs typeface="Montserrat"/>
              <a:sym typeface="Montserrat"/>
            </a:endParaRPr>
          </a:p>
          <a:p>
            <a:pPr indent="-307975" lvl="0" marL="457200" rtl="0" algn="l">
              <a:lnSpc>
                <a:spcPct val="115000"/>
              </a:lnSpc>
              <a:spcBef>
                <a:spcPts val="0"/>
              </a:spcBef>
              <a:spcAft>
                <a:spcPts val="0"/>
              </a:spcAft>
              <a:buClr>
                <a:schemeClr val="lt1"/>
              </a:buClr>
              <a:buSzPts val="1250"/>
              <a:buFont typeface="Montserrat SemiBold"/>
              <a:buChar char="-"/>
            </a:pPr>
            <a:r>
              <a:rPr lang="en" sz="1250">
                <a:solidFill>
                  <a:schemeClr val="lt1"/>
                </a:solidFill>
                <a:latin typeface="Montserrat"/>
                <a:ea typeface="Montserrat"/>
                <a:cs typeface="Montserrat"/>
                <a:sym typeface="Montserrat"/>
              </a:rPr>
              <a:t>Haz una copia de la diapositiva titulada “Mis espacios digitales - [Estudiante]” por cada estudiante que tengas en tu aula virtual. Borra las diapositivas que contengan las indicaciones para docentes..</a:t>
            </a:r>
            <a:endParaRPr sz="1250">
              <a:solidFill>
                <a:schemeClr val="lt1"/>
              </a:solidFill>
              <a:latin typeface="Montserrat"/>
              <a:ea typeface="Montserrat"/>
              <a:cs typeface="Montserrat"/>
              <a:sym typeface="Montserrat"/>
            </a:endParaRPr>
          </a:p>
          <a:p>
            <a:pPr indent="-307975" lvl="0" marL="457200" rtl="0" algn="l">
              <a:lnSpc>
                <a:spcPct val="115000"/>
              </a:lnSpc>
              <a:spcBef>
                <a:spcPts val="0"/>
              </a:spcBef>
              <a:spcAft>
                <a:spcPts val="0"/>
              </a:spcAft>
              <a:buClr>
                <a:schemeClr val="lt1"/>
              </a:buClr>
              <a:buSzPts val="1250"/>
              <a:buFont typeface="Montserrat"/>
              <a:buChar char="-"/>
            </a:pPr>
            <a:r>
              <a:rPr lang="en" sz="1250">
                <a:solidFill>
                  <a:schemeClr val="lt1"/>
                </a:solidFill>
                <a:latin typeface="Montserrat"/>
                <a:ea typeface="Montserrat"/>
                <a:cs typeface="Montserrat"/>
                <a:sym typeface="Montserrat"/>
              </a:rPr>
              <a:t>Comparte el link con tus estudiantes y deja que trabajen sobre la diapositiva correspondiente a su nombre. Pueden hacerlo durante una sesión de clase guiada o de manera asíncrona durante sus momentos de estudio independiente.</a:t>
            </a:r>
            <a:endParaRPr sz="1250">
              <a:solidFill>
                <a:schemeClr val="lt1"/>
              </a:solidFill>
              <a:latin typeface="Montserrat"/>
              <a:ea typeface="Montserrat"/>
              <a:cs typeface="Montserrat"/>
              <a:sym typeface="Montserrat"/>
            </a:endParaRPr>
          </a:p>
        </p:txBody>
      </p:sp>
      <p:sp>
        <p:nvSpPr>
          <p:cNvPr id="560" name="Google Shape;560;p6"/>
          <p:cNvSpPr txBox="1"/>
          <p:nvPr>
            <p:ph idx="4294967295" type="body"/>
          </p:nvPr>
        </p:nvSpPr>
        <p:spPr>
          <a:xfrm>
            <a:off x="1875150" y="3651425"/>
            <a:ext cx="7114200" cy="2370000"/>
          </a:xfrm>
          <a:prstGeom prst="rect">
            <a:avLst/>
          </a:prstGeom>
          <a:noFill/>
          <a:ln>
            <a:noFill/>
          </a:ln>
        </p:spPr>
        <p:txBody>
          <a:bodyPr anchorCtr="0" anchor="ctr" bIns="91425" lIns="91425" spcFirstLastPara="1" rIns="91425" wrap="square" tIns="91425">
            <a:noAutofit/>
          </a:bodyPr>
          <a:lstStyle/>
          <a:p>
            <a:pPr indent="-307975" lvl="0" marL="457200" rtl="0" algn="l">
              <a:spcBef>
                <a:spcPts val="0"/>
              </a:spcBef>
              <a:spcAft>
                <a:spcPts val="0"/>
              </a:spcAft>
              <a:buClr>
                <a:schemeClr val="lt1"/>
              </a:buClr>
              <a:buSzPts val="1250"/>
              <a:buFont typeface="Montserrat"/>
              <a:buChar char="-"/>
            </a:pPr>
            <a:r>
              <a:rPr lang="en" sz="1250">
                <a:solidFill>
                  <a:schemeClr val="lt1"/>
                </a:solidFill>
                <a:latin typeface="Montserrat"/>
                <a:ea typeface="Montserrat"/>
                <a:cs typeface="Montserrat"/>
                <a:sym typeface="Montserrat"/>
              </a:rPr>
              <a:t>Una vez que tus estudiantes te compartan su trabajo, explora</a:t>
            </a:r>
            <a:r>
              <a:rPr lang="en" sz="1250">
                <a:solidFill>
                  <a:schemeClr val="lt1"/>
                </a:solidFill>
                <a:latin typeface="Montserrat"/>
                <a:ea typeface="Montserrat"/>
                <a:cs typeface="Montserrat"/>
                <a:sym typeface="Montserrat"/>
              </a:rPr>
              <a:t> las aplicaciones y páginas que no conoces, integra en tus lecciones los recursos más populares mencionados por tus estudiantes. Usa la Sesión de Clase complementaria para introducir nuevas herramientas digitales sugeridas tanto por ti como por tus estudiantes.</a:t>
            </a:r>
            <a:endParaRPr sz="1250">
              <a:solidFill>
                <a:schemeClr val="lt1"/>
              </a:solidFill>
              <a:latin typeface="Montserrat"/>
              <a:ea typeface="Montserrat"/>
              <a:cs typeface="Montserrat"/>
              <a:sym typeface="Montserrat"/>
            </a:endParaRPr>
          </a:p>
          <a:p>
            <a:pPr indent="-307975" lvl="0" marL="457200" rtl="0" algn="l">
              <a:lnSpc>
                <a:spcPct val="115000"/>
              </a:lnSpc>
              <a:spcBef>
                <a:spcPts val="0"/>
              </a:spcBef>
              <a:spcAft>
                <a:spcPts val="0"/>
              </a:spcAft>
              <a:buClr>
                <a:schemeClr val="lt1"/>
              </a:buClr>
              <a:buSzPts val="1250"/>
              <a:buFont typeface="Montserrat"/>
              <a:buChar char="-"/>
            </a:pPr>
            <a:r>
              <a:rPr lang="en" sz="1250">
                <a:solidFill>
                  <a:schemeClr val="lt1"/>
                </a:solidFill>
                <a:latin typeface="Montserrat"/>
                <a:ea typeface="Montserrat"/>
                <a:cs typeface="Montserrat"/>
                <a:sym typeface="Montserrat"/>
              </a:rPr>
              <a:t>Fomenta un intercambio de experiencias entre estudiantes: forma equipos para que se enseñen el uso de apps o webs diferentes en clase (2 estudiantes enseñan el uso que le dan a TikTok, 3 estudiantes enseñan el uso que le dan YouTube, etc).</a:t>
            </a:r>
            <a:endParaRPr sz="1250">
              <a:solidFill>
                <a:schemeClr val="lt1"/>
              </a:solidFill>
              <a:latin typeface="Montserrat"/>
              <a:ea typeface="Montserrat"/>
              <a:cs typeface="Montserrat"/>
              <a:sym typeface="Montserrat"/>
            </a:endParaRPr>
          </a:p>
          <a:p>
            <a:pPr indent="-307975" lvl="0" marL="457200" rtl="0" algn="l">
              <a:lnSpc>
                <a:spcPct val="115000"/>
              </a:lnSpc>
              <a:spcBef>
                <a:spcPts val="0"/>
              </a:spcBef>
              <a:spcAft>
                <a:spcPts val="0"/>
              </a:spcAft>
              <a:buClr>
                <a:schemeClr val="lt1"/>
              </a:buClr>
              <a:buSzPts val="1250"/>
              <a:buFont typeface="Montserrat"/>
              <a:buChar char="-"/>
            </a:pPr>
            <a:r>
              <a:rPr lang="en" sz="1250">
                <a:solidFill>
                  <a:schemeClr val="lt1"/>
                </a:solidFill>
                <a:latin typeface="Montserrat"/>
                <a:ea typeface="Montserrat"/>
                <a:cs typeface="Montserrat"/>
                <a:sym typeface="Montserrat"/>
              </a:rPr>
              <a:t>Compila una lista de mejores prácticas para el uso de estas apps o webs y compártelas con tus colegas.</a:t>
            </a:r>
            <a:endParaRPr sz="1250">
              <a:solidFill>
                <a:schemeClr val="lt1"/>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485"/>
                                        </p:tgtEl>
                                        <p:attrNameLst>
                                          <p:attrName>style.visibility</p:attrName>
                                        </p:attrNameLst>
                                      </p:cBhvr>
                                      <p:to>
                                        <p:strVal val="visible"/>
                                      </p:to>
                                    </p:set>
                                    <p:anim calcmode="lin" valueType="num">
                                      <p:cBhvr additive="base">
                                        <p:cTn dur="1000"/>
                                        <p:tgtEl>
                                          <p:spTgt spid="48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560"/>
                                        </p:tgtEl>
                                        <p:attrNameLst>
                                          <p:attrName>style.visibility</p:attrName>
                                        </p:attrNameLst>
                                      </p:cBhvr>
                                      <p:to>
                                        <p:strVal val="visible"/>
                                      </p:to>
                                    </p:set>
                                    <p:anim calcmode="lin" valueType="num">
                                      <p:cBhvr additive="base">
                                        <p:cTn dur="1000"/>
                                        <p:tgtEl>
                                          <p:spTgt spid="56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486"/>
                                        </p:tgtEl>
                                        <p:attrNameLst>
                                          <p:attrName>style.visibility</p:attrName>
                                        </p:attrNameLst>
                                      </p:cBhvr>
                                      <p:to>
                                        <p:strVal val="visible"/>
                                      </p:to>
                                    </p:set>
                                    <p:anim calcmode="lin" valueType="num">
                                      <p:cBhvr additive="base">
                                        <p:cTn dur="1000"/>
                                        <p:tgtEl>
                                          <p:spTgt spid="486"/>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8"/>
                                        </p:tgtEl>
                                        <p:attrNameLst>
                                          <p:attrName>style.visibility</p:attrName>
                                        </p:attrNameLst>
                                      </p:cBhvr>
                                      <p:to>
                                        <p:strVal val="visible"/>
                                      </p:to>
                                    </p:set>
                                    <p:animEffect filter="fade" transition="in">
                                      <p:cBhvr>
                                        <p:cTn dur="1000"/>
                                        <p:tgtEl>
                                          <p:spTgt spid="4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7"/>
          <p:cNvSpPr txBox="1"/>
          <p:nvPr>
            <p:ph idx="4294967295" type="title"/>
          </p:nvPr>
        </p:nvSpPr>
        <p:spPr>
          <a:xfrm>
            <a:off x="311700" y="334225"/>
            <a:ext cx="8520600" cy="532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700"/>
              <a:buNone/>
            </a:pPr>
            <a:r>
              <a:rPr b="1" lang="en" sz="2900">
                <a:latin typeface="Montserrat"/>
                <a:ea typeface="Montserrat"/>
                <a:cs typeface="Montserrat"/>
                <a:sym typeface="Montserrat"/>
              </a:rPr>
              <a:t>Mis espacios digitales [Ejemplo]:</a:t>
            </a:r>
            <a:endParaRPr b="1" sz="2900">
              <a:latin typeface="Montserrat"/>
              <a:ea typeface="Montserrat"/>
              <a:cs typeface="Montserrat"/>
              <a:sym typeface="Montserrat"/>
            </a:endParaRPr>
          </a:p>
        </p:txBody>
      </p:sp>
      <p:graphicFrame>
        <p:nvGraphicFramePr>
          <p:cNvPr id="566" name="Google Shape;566;p7"/>
          <p:cNvGraphicFramePr/>
          <p:nvPr/>
        </p:nvGraphicFramePr>
        <p:xfrm>
          <a:off x="311700" y="1206075"/>
          <a:ext cx="3000000" cy="3000000"/>
        </p:xfrm>
        <a:graphic>
          <a:graphicData uri="http://schemas.openxmlformats.org/drawingml/2006/table">
            <a:tbl>
              <a:tblPr>
                <a:noFill/>
                <a:tableStyleId>{8E751057-8B79-4881-A98B-7A25A267BED8}</a:tableStyleId>
              </a:tblPr>
              <a:tblGrid>
                <a:gridCol w="2130150"/>
                <a:gridCol w="2130150"/>
                <a:gridCol w="2130150"/>
                <a:gridCol w="2130150"/>
              </a:tblGrid>
              <a:tr h="747600">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solidFill>
                            <a:schemeClr val="lt1"/>
                          </a:solidFill>
                          <a:latin typeface="Montserrat"/>
                          <a:ea typeface="Montserrat"/>
                          <a:cs typeface="Montserrat"/>
                          <a:sym typeface="Montserrat"/>
                        </a:rPr>
                        <a:t>Para hacer tareas y estudiar</a:t>
                      </a:r>
                      <a:endParaRPr sz="1500" u="none" cap="none" strike="noStrike">
                        <a:solidFill>
                          <a:schemeClr val="lt1"/>
                        </a:solidFill>
                        <a:latin typeface="Montserrat"/>
                        <a:ea typeface="Montserrat"/>
                        <a:cs typeface="Montserrat"/>
                        <a:sym typeface="Montserrat"/>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rgbClr val="312D76"/>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solidFill>
                            <a:schemeClr val="lt1"/>
                          </a:solidFill>
                          <a:latin typeface="Montserrat"/>
                          <a:ea typeface="Montserrat"/>
                          <a:cs typeface="Montserrat"/>
                          <a:sym typeface="Montserrat"/>
                        </a:rPr>
                        <a:t>Para entretenerme</a:t>
                      </a:r>
                      <a:endParaRPr sz="1500" u="none" cap="none" strike="noStrike">
                        <a:solidFill>
                          <a:schemeClr val="lt1"/>
                        </a:solidFill>
                        <a:latin typeface="Montserrat"/>
                        <a:ea typeface="Montserrat"/>
                        <a:cs typeface="Montserrat"/>
                        <a:sym typeface="Montserrat"/>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rgbClr val="312D76"/>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solidFill>
                            <a:schemeClr val="lt1"/>
                          </a:solidFill>
                          <a:latin typeface="Montserrat"/>
                          <a:ea typeface="Montserrat"/>
                          <a:cs typeface="Montserrat"/>
                          <a:sym typeface="Montserrat"/>
                        </a:rPr>
                        <a:t>Para desarrollar otros talentos</a:t>
                      </a:r>
                      <a:endParaRPr sz="1500" u="none" cap="none" strike="noStrike">
                        <a:solidFill>
                          <a:schemeClr val="lt1"/>
                        </a:solidFill>
                        <a:latin typeface="Montserrat"/>
                        <a:ea typeface="Montserrat"/>
                        <a:cs typeface="Montserrat"/>
                        <a:sym typeface="Montserrat"/>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rgbClr val="312D76"/>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solidFill>
                            <a:schemeClr val="lt1"/>
                          </a:solidFill>
                          <a:latin typeface="Montserrat"/>
                          <a:ea typeface="Montserrat"/>
                          <a:cs typeface="Montserrat"/>
                          <a:sym typeface="Montserrat"/>
                        </a:rPr>
                        <a:t>Para comunicarme</a:t>
                      </a:r>
                      <a:endParaRPr sz="1500" u="none" cap="none" strike="noStrike">
                        <a:solidFill>
                          <a:schemeClr val="lt1"/>
                        </a:solidFill>
                        <a:latin typeface="Montserrat"/>
                        <a:ea typeface="Montserrat"/>
                        <a:cs typeface="Montserrat"/>
                        <a:sym typeface="Montserrat"/>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rgbClr val="312D76"/>
                    </a:solidFill>
                  </a:tcPr>
                </a:tc>
              </a:tr>
              <a:tr h="3103100">
                <a:tc>
                  <a:txBody>
                    <a:bodyPr/>
                    <a:lstStyle/>
                    <a:p>
                      <a:pPr indent="0" lvl="0" marL="0" marR="0" rtl="0" algn="l">
                        <a:lnSpc>
                          <a:spcPct val="100000"/>
                        </a:lnSpc>
                        <a:spcBef>
                          <a:spcPts val="0"/>
                        </a:spcBef>
                        <a:spcAft>
                          <a:spcPts val="0"/>
                        </a:spcAft>
                        <a:buClr>
                          <a:srgbClr val="000000"/>
                        </a:buClr>
                        <a:buSzPts val="1500"/>
                        <a:buFont typeface="Arial"/>
                        <a:buNone/>
                      </a:pPr>
                      <a:r>
                        <a:t/>
                      </a:r>
                      <a:endParaRPr sz="1500" u="none" cap="none" strike="noStrike">
                        <a:latin typeface="Montserrat"/>
                        <a:ea typeface="Montserrat"/>
                        <a:cs typeface="Montserrat"/>
                        <a:sym typeface="Montserrat"/>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00"/>
                        <a:buFont typeface="Arial"/>
                        <a:buNone/>
                      </a:pPr>
                      <a:r>
                        <a:t/>
                      </a:r>
                      <a:endParaRPr sz="1500" u="none" cap="none" strike="noStrike">
                        <a:latin typeface="Montserrat"/>
                        <a:ea typeface="Montserrat"/>
                        <a:cs typeface="Montserrat"/>
                        <a:sym typeface="Montserrat"/>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323850" lvl="0" marL="457200" marR="0" rtl="0" algn="l">
                        <a:lnSpc>
                          <a:spcPct val="150000"/>
                        </a:lnSpc>
                        <a:spcBef>
                          <a:spcPts val="0"/>
                        </a:spcBef>
                        <a:spcAft>
                          <a:spcPts val="0"/>
                        </a:spcAft>
                        <a:buClr>
                          <a:srgbClr val="000000"/>
                        </a:buClr>
                        <a:buSzPts val="1500"/>
                        <a:buFont typeface="Montserrat"/>
                        <a:buChar char="-"/>
                      </a:pPr>
                      <a:r>
                        <a:rPr lang="en" sz="1500" u="none" cap="none" strike="noStrike">
                          <a:latin typeface="Montserrat"/>
                          <a:ea typeface="Montserrat"/>
                          <a:cs typeface="Montserrat"/>
                          <a:sym typeface="Montserrat"/>
                        </a:rPr>
                        <a:t>Duolingo</a:t>
                      </a:r>
                      <a:endParaRPr/>
                    </a:p>
                    <a:p>
                      <a:pPr indent="-228600" lvl="0" marL="457200" marR="0" rtl="0" algn="l">
                        <a:lnSpc>
                          <a:spcPct val="150000"/>
                        </a:lnSpc>
                        <a:spcBef>
                          <a:spcPts val="0"/>
                        </a:spcBef>
                        <a:spcAft>
                          <a:spcPts val="0"/>
                        </a:spcAft>
                        <a:buClr>
                          <a:srgbClr val="000000"/>
                        </a:buClr>
                        <a:buSzPts val="1500"/>
                        <a:buFont typeface="Montserrat"/>
                        <a:buNone/>
                      </a:pPr>
                      <a:r>
                        <a:t/>
                      </a:r>
                      <a:endParaRPr sz="1500" u="none" cap="none" strike="noStrike">
                        <a:latin typeface="Montserrat"/>
                        <a:ea typeface="Montserrat"/>
                        <a:cs typeface="Montserrat"/>
                        <a:sym typeface="Montserrat"/>
                      </a:endParaRPr>
                    </a:p>
                    <a:p>
                      <a:pPr indent="-228600" lvl="0" marL="457200" marR="0" rtl="0" algn="l">
                        <a:lnSpc>
                          <a:spcPct val="150000"/>
                        </a:lnSpc>
                        <a:spcBef>
                          <a:spcPts val="0"/>
                        </a:spcBef>
                        <a:spcAft>
                          <a:spcPts val="0"/>
                        </a:spcAft>
                        <a:buClr>
                          <a:srgbClr val="000000"/>
                        </a:buClr>
                        <a:buSzPts val="1500"/>
                        <a:buFont typeface="Montserrat"/>
                        <a:buNone/>
                      </a:pPr>
                      <a:r>
                        <a:t/>
                      </a:r>
                      <a:endParaRPr sz="1500" u="none" cap="none" strike="noStrike">
                        <a:latin typeface="Montserrat"/>
                        <a:ea typeface="Montserrat"/>
                        <a:cs typeface="Montserrat"/>
                        <a:sym typeface="Montserrat"/>
                      </a:endParaRPr>
                    </a:p>
                    <a:p>
                      <a:pPr indent="-323850" lvl="0" marL="457200" marR="0" rtl="0" algn="l">
                        <a:lnSpc>
                          <a:spcPct val="150000"/>
                        </a:lnSpc>
                        <a:spcBef>
                          <a:spcPts val="0"/>
                        </a:spcBef>
                        <a:spcAft>
                          <a:spcPts val="0"/>
                        </a:spcAft>
                        <a:buClr>
                          <a:srgbClr val="000000"/>
                        </a:buClr>
                        <a:buSzPts val="1500"/>
                        <a:buFont typeface="Montserrat"/>
                        <a:buChar char="-"/>
                      </a:pPr>
                      <a:r>
                        <a:rPr lang="en" sz="1500" u="none" cap="none" strike="noStrike">
                          <a:latin typeface="Montserrat"/>
                          <a:ea typeface="Montserrat"/>
                          <a:cs typeface="Montserrat"/>
                          <a:sym typeface="Montserrat"/>
                        </a:rPr>
                        <a:t>Powtoon</a:t>
                      </a:r>
                      <a:endParaRPr/>
                    </a:p>
                    <a:p>
                      <a:pPr indent="-228600" lvl="0" marL="457200" marR="0" rtl="0" algn="l">
                        <a:lnSpc>
                          <a:spcPct val="150000"/>
                        </a:lnSpc>
                        <a:spcBef>
                          <a:spcPts val="0"/>
                        </a:spcBef>
                        <a:spcAft>
                          <a:spcPts val="0"/>
                        </a:spcAft>
                        <a:buClr>
                          <a:srgbClr val="000000"/>
                        </a:buClr>
                        <a:buSzPts val="1500"/>
                        <a:buFont typeface="Montserrat"/>
                        <a:buNone/>
                      </a:pPr>
                      <a:r>
                        <a:t/>
                      </a:r>
                      <a:endParaRPr sz="1500" u="none" cap="none" strike="noStrike">
                        <a:latin typeface="Montserrat"/>
                        <a:ea typeface="Montserrat"/>
                        <a:cs typeface="Montserrat"/>
                        <a:sym typeface="Montserrat"/>
                      </a:endParaRPr>
                    </a:p>
                    <a:p>
                      <a:pPr indent="-228600" lvl="0" marL="457200" marR="0" rtl="0" algn="l">
                        <a:lnSpc>
                          <a:spcPct val="150000"/>
                        </a:lnSpc>
                        <a:spcBef>
                          <a:spcPts val="0"/>
                        </a:spcBef>
                        <a:spcAft>
                          <a:spcPts val="0"/>
                        </a:spcAft>
                        <a:buClr>
                          <a:srgbClr val="000000"/>
                        </a:buClr>
                        <a:buSzPts val="1500"/>
                        <a:buFont typeface="Montserrat"/>
                        <a:buNone/>
                      </a:pPr>
                      <a:r>
                        <a:t/>
                      </a:r>
                      <a:endParaRPr sz="1500" u="none" cap="none" strike="noStrike">
                        <a:latin typeface="Montserrat"/>
                        <a:ea typeface="Montserrat"/>
                        <a:cs typeface="Montserrat"/>
                        <a:sym typeface="Montserrat"/>
                      </a:endParaRPr>
                    </a:p>
                    <a:p>
                      <a:pPr indent="-323850" lvl="0" marL="457200" marR="0" rtl="0" algn="l">
                        <a:lnSpc>
                          <a:spcPct val="150000"/>
                        </a:lnSpc>
                        <a:spcBef>
                          <a:spcPts val="0"/>
                        </a:spcBef>
                        <a:spcAft>
                          <a:spcPts val="0"/>
                        </a:spcAft>
                        <a:buClr>
                          <a:srgbClr val="000000"/>
                        </a:buClr>
                        <a:buSzPts val="1500"/>
                        <a:buFont typeface="Montserrat"/>
                        <a:buChar char="-"/>
                      </a:pPr>
                      <a:r>
                        <a:rPr lang="en" sz="1500" u="none" cap="none" strike="noStrike">
                          <a:latin typeface="Montserrat"/>
                          <a:ea typeface="Montserrat"/>
                          <a:cs typeface="Montserrat"/>
                          <a:sym typeface="Montserrat"/>
                        </a:rPr>
                        <a:t>Canva</a:t>
                      </a:r>
                      <a:endParaRPr/>
                    </a:p>
                    <a:p>
                      <a:pPr indent="-228600" lvl="0" marL="457200" marR="0" rtl="0" algn="l">
                        <a:lnSpc>
                          <a:spcPct val="150000"/>
                        </a:lnSpc>
                        <a:spcBef>
                          <a:spcPts val="0"/>
                        </a:spcBef>
                        <a:spcAft>
                          <a:spcPts val="0"/>
                        </a:spcAft>
                        <a:buClr>
                          <a:srgbClr val="000000"/>
                        </a:buClr>
                        <a:buSzPts val="1500"/>
                        <a:buFont typeface="Montserrat"/>
                        <a:buNone/>
                      </a:pPr>
                      <a:r>
                        <a:t/>
                      </a:r>
                      <a:endParaRPr sz="1500" u="none" cap="none" strike="noStrike">
                        <a:latin typeface="Montserrat"/>
                        <a:ea typeface="Montserrat"/>
                        <a:cs typeface="Montserrat"/>
                        <a:sym typeface="Montserrat"/>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133350" marR="0" rtl="0" algn="l">
                        <a:lnSpc>
                          <a:spcPct val="150000"/>
                        </a:lnSpc>
                        <a:spcBef>
                          <a:spcPts val="0"/>
                        </a:spcBef>
                        <a:spcAft>
                          <a:spcPts val="0"/>
                        </a:spcAft>
                        <a:buClr>
                          <a:srgbClr val="0000FF"/>
                        </a:buClr>
                        <a:buSzPts val="1500"/>
                        <a:buFont typeface="Montserrat"/>
                        <a:buNone/>
                      </a:pPr>
                      <a:r>
                        <a:rPr lang="en" sz="1500" u="none" cap="none" strike="noStrike">
                          <a:solidFill>
                            <a:schemeClr val="dk1"/>
                          </a:solidFill>
                          <a:latin typeface="Montserrat"/>
                          <a:ea typeface="Montserrat"/>
                          <a:cs typeface="Montserrat"/>
                          <a:sym typeface="Montserrat"/>
                        </a:rPr>
                        <a:t>Discord</a:t>
                      </a:r>
                      <a:endParaRPr sz="1500" u="none" cap="none" strike="noStrike">
                        <a:solidFill>
                          <a:schemeClr val="dk1"/>
                        </a:solidFill>
                        <a:latin typeface="Montserrat"/>
                        <a:ea typeface="Montserrat"/>
                        <a:cs typeface="Montserrat"/>
                        <a:sym typeface="Montserrat"/>
                      </a:endParaRPr>
                    </a:p>
                    <a:p>
                      <a:pPr indent="0" lvl="0" marL="133350" marR="0" rtl="0" algn="l">
                        <a:lnSpc>
                          <a:spcPct val="150000"/>
                        </a:lnSpc>
                        <a:spcBef>
                          <a:spcPts val="0"/>
                        </a:spcBef>
                        <a:spcAft>
                          <a:spcPts val="0"/>
                        </a:spcAft>
                        <a:buClr>
                          <a:srgbClr val="0000FF"/>
                        </a:buClr>
                        <a:buSzPts val="1500"/>
                        <a:buFont typeface="Montserrat"/>
                        <a:buNone/>
                      </a:pPr>
                      <a:r>
                        <a:t/>
                      </a:r>
                      <a:endParaRPr sz="1500" u="none" cap="none" strike="noStrike">
                        <a:solidFill>
                          <a:schemeClr val="dk1"/>
                        </a:solidFill>
                        <a:latin typeface="Montserrat"/>
                        <a:ea typeface="Montserrat"/>
                        <a:cs typeface="Montserrat"/>
                        <a:sym typeface="Montserrat"/>
                      </a:endParaRPr>
                    </a:p>
                    <a:p>
                      <a:pPr indent="0" lvl="0" marL="133350" marR="0" rtl="0" algn="l">
                        <a:lnSpc>
                          <a:spcPct val="150000"/>
                        </a:lnSpc>
                        <a:spcBef>
                          <a:spcPts val="0"/>
                        </a:spcBef>
                        <a:spcAft>
                          <a:spcPts val="0"/>
                        </a:spcAft>
                        <a:buClr>
                          <a:srgbClr val="0000FF"/>
                        </a:buClr>
                        <a:buSzPts val="1500"/>
                        <a:buFont typeface="Montserrat"/>
                        <a:buNone/>
                      </a:pPr>
                      <a:r>
                        <a:t/>
                      </a:r>
                      <a:endParaRPr sz="1500" u="none" cap="none" strike="noStrike">
                        <a:solidFill>
                          <a:schemeClr val="dk1"/>
                        </a:solidFill>
                        <a:latin typeface="Montserrat"/>
                        <a:ea typeface="Montserrat"/>
                        <a:cs typeface="Montserrat"/>
                        <a:sym typeface="Montserrat"/>
                      </a:endParaRPr>
                    </a:p>
                    <a:p>
                      <a:pPr indent="0" lvl="0" marL="133350" marR="0" rtl="0" algn="l">
                        <a:lnSpc>
                          <a:spcPct val="100000"/>
                        </a:lnSpc>
                        <a:spcBef>
                          <a:spcPts val="0"/>
                        </a:spcBef>
                        <a:spcAft>
                          <a:spcPts val="0"/>
                        </a:spcAft>
                        <a:buClr>
                          <a:srgbClr val="0000FF"/>
                        </a:buClr>
                        <a:buSzPts val="1500"/>
                        <a:buFont typeface="Montserrat"/>
                        <a:buNone/>
                      </a:pPr>
                      <a:r>
                        <a:t/>
                      </a:r>
                      <a:endParaRPr sz="1500" u="none" cap="none" strike="noStrike">
                        <a:solidFill>
                          <a:schemeClr val="dk1"/>
                        </a:solidFill>
                        <a:latin typeface="Montserrat"/>
                        <a:ea typeface="Montserrat"/>
                        <a:cs typeface="Montserrat"/>
                        <a:sym typeface="Montserrat"/>
                      </a:endParaRPr>
                    </a:p>
                    <a:p>
                      <a:pPr indent="0" lvl="0" marL="133350" marR="0" rtl="0" algn="l">
                        <a:lnSpc>
                          <a:spcPct val="150000"/>
                        </a:lnSpc>
                        <a:spcBef>
                          <a:spcPts val="0"/>
                        </a:spcBef>
                        <a:spcAft>
                          <a:spcPts val="0"/>
                        </a:spcAft>
                        <a:buClr>
                          <a:srgbClr val="0000FF"/>
                        </a:buClr>
                        <a:buSzPts val="1500"/>
                        <a:buFont typeface="Montserrat"/>
                        <a:buNone/>
                      </a:pPr>
                      <a:r>
                        <a:rPr lang="en" sz="1500" u="none" cap="none" strike="noStrike">
                          <a:solidFill>
                            <a:schemeClr val="dk1"/>
                          </a:solidFill>
                          <a:latin typeface="Montserrat"/>
                          <a:ea typeface="Montserrat"/>
                          <a:cs typeface="Montserrat"/>
                          <a:sym typeface="Montserrat"/>
                        </a:rPr>
                        <a:t>Instagram </a:t>
                      </a:r>
                      <a:endParaRPr/>
                    </a:p>
                    <a:p>
                      <a:pPr indent="0" lvl="0" marL="133350" marR="0" rtl="0" algn="l">
                        <a:lnSpc>
                          <a:spcPct val="150000"/>
                        </a:lnSpc>
                        <a:spcBef>
                          <a:spcPts val="0"/>
                        </a:spcBef>
                        <a:spcAft>
                          <a:spcPts val="0"/>
                        </a:spcAft>
                        <a:buClr>
                          <a:srgbClr val="0000FF"/>
                        </a:buClr>
                        <a:buSzPts val="1500"/>
                        <a:buFont typeface="Montserrat"/>
                        <a:buNone/>
                      </a:pPr>
                      <a:r>
                        <a:t/>
                      </a:r>
                      <a:endParaRPr sz="1500" u="none" cap="none" strike="noStrike">
                        <a:solidFill>
                          <a:schemeClr val="dk1"/>
                        </a:solidFill>
                        <a:latin typeface="Montserrat"/>
                        <a:ea typeface="Montserrat"/>
                        <a:cs typeface="Montserrat"/>
                        <a:sym typeface="Montserrat"/>
                      </a:endParaRPr>
                    </a:p>
                    <a:p>
                      <a:pPr indent="0" lvl="0" marL="133350" marR="0" rtl="0" algn="l">
                        <a:lnSpc>
                          <a:spcPct val="150000"/>
                        </a:lnSpc>
                        <a:spcBef>
                          <a:spcPts val="0"/>
                        </a:spcBef>
                        <a:spcAft>
                          <a:spcPts val="0"/>
                        </a:spcAft>
                        <a:buClr>
                          <a:srgbClr val="0000FF"/>
                        </a:buClr>
                        <a:buSzPts val="1500"/>
                        <a:buFont typeface="Montserrat"/>
                        <a:buNone/>
                      </a:pPr>
                      <a:r>
                        <a:t/>
                      </a:r>
                      <a:endParaRPr sz="1500" u="none" cap="none" strike="noStrike">
                        <a:solidFill>
                          <a:schemeClr val="dk1"/>
                        </a:solidFill>
                        <a:latin typeface="Montserrat"/>
                        <a:ea typeface="Montserrat"/>
                        <a:cs typeface="Montserrat"/>
                        <a:sym typeface="Montserrat"/>
                      </a:endParaRPr>
                    </a:p>
                    <a:p>
                      <a:pPr indent="0" lvl="0" marL="133350" marR="0" rtl="0" algn="l">
                        <a:lnSpc>
                          <a:spcPct val="150000"/>
                        </a:lnSpc>
                        <a:spcBef>
                          <a:spcPts val="0"/>
                        </a:spcBef>
                        <a:spcAft>
                          <a:spcPts val="0"/>
                        </a:spcAft>
                        <a:buClr>
                          <a:srgbClr val="0000FF"/>
                        </a:buClr>
                        <a:buSzPts val="1500"/>
                        <a:buFont typeface="Montserrat"/>
                        <a:buNone/>
                      </a:pPr>
                      <a:r>
                        <a:rPr lang="en" sz="1500" u="none" cap="none" strike="noStrike">
                          <a:solidFill>
                            <a:schemeClr val="dk1"/>
                          </a:solidFill>
                          <a:latin typeface="Montserrat"/>
                          <a:ea typeface="Montserrat"/>
                          <a:cs typeface="Montserrat"/>
                          <a:sym typeface="Montserrat"/>
                        </a:rPr>
                        <a:t>Telegram </a:t>
                      </a:r>
                      <a:endParaRPr sz="1500" u="none" cap="none" strike="noStrike">
                        <a:solidFill>
                          <a:schemeClr val="dk1"/>
                        </a:solidFill>
                        <a:latin typeface="Montserrat"/>
                        <a:ea typeface="Montserrat"/>
                        <a:cs typeface="Montserrat"/>
                        <a:sym typeface="Montserrat"/>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bl>
          </a:graphicData>
        </a:graphic>
      </p:graphicFrame>
      <p:pic>
        <p:nvPicPr>
          <p:cNvPr id="567" name="Google Shape;567;p7">
            <a:hlinkClick r:id="rId3"/>
          </p:cNvPr>
          <p:cNvPicPr preferRelativeResize="0"/>
          <p:nvPr/>
        </p:nvPicPr>
        <p:blipFill rotWithShape="1">
          <a:blip r:embed="rId4">
            <a:alphaModFix/>
          </a:blip>
          <a:srcRect b="0" l="0" r="0" t="0"/>
          <a:stretch/>
        </p:blipFill>
        <p:spPr>
          <a:xfrm>
            <a:off x="2976621" y="2166321"/>
            <a:ext cx="1002350" cy="657175"/>
          </a:xfrm>
          <a:prstGeom prst="rect">
            <a:avLst/>
          </a:prstGeom>
          <a:noFill/>
          <a:ln>
            <a:noFill/>
          </a:ln>
        </p:spPr>
      </p:pic>
      <p:pic>
        <p:nvPicPr>
          <p:cNvPr id="568" name="Google Shape;568;p7"/>
          <p:cNvPicPr preferRelativeResize="0"/>
          <p:nvPr/>
        </p:nvPicPr>
        <p:blipFill rotWithShape="1">
          <a:blip r:embed="rId5">
            <a:alphaModFix/>
          </a:blip>
          <a:srcRect b="0" l="0" r="0" t="0"/>
          <a:stretch/>
        </p:blipFill>
        <p:spPr>
          <a:xfrm>
            <a:off x="905600" y="2104439"/>
            <a:ext cx="1002350" cy="1149361"/>
          </a:xfrm>
          <a:prstGeom prst="rect">
            <a:avLst/>
          </a:prstGeom>
          <a:noFill/>
          <a:ln>
            <a:noFill/>
          </a:ln>
        </p:spPr>
      </p:pic>
      <p:pic>
        <p:nvPicPr>
          <p:cNvPr id="569" name="Google Shape;569;p7">
            <a:hlinkClick r:id="rId6"/>
          </p:cNvPr>
          <p:cNvPicPr preferRelativeResize="0"/>
          <p:nvPr/>
        </p:nvPicPr>
        <p:blipFill rotWithShape="1">
          <a:blip r:embed="rId7">
            <a:alphaModFix/>
          </a:blip>
          <a:srcRect b="0" l="0" r="0" t="0"/>
          <a:stretch/>
        </p:blipFill>
        <p:spPr>
          <a:xfrm>
            <a:off x="3071625" y="3022825"/>
            <a:ext cx="812349" cy="812349"/>
          </a:xfrm>
          <a:prstGeom prst="rect">
            <a:avLst/>
          </a:prstGeom>
          <a:noFill/>
          <a:ln>
            <a:noFill/>
          </a:ln>
        </p:spPr>
      </p:pic>
      <p:pic>
        <p:nvPicPr>
          <p:cNvPr id="570" name="Google Shape;570;p7">
            <a:hlinkClick r:id="rId8"/>
          </p:cNvPr>
          <p:cNvPicPr preferRelativeResize="0"/>
          <p:nvPr/>
        </p:nvPicPr>
        <p:blipFill rotWithShape="1">
          <a:blip r:embed="rId9">
            <a:alphaModFix/>
          </a:blip>
          <a:srcRect b="0" l="0" r="0" t="0"/>
          <a:stretch/>
        </p:blipFill>
        <p:spPr>
          <a:xfrm>
            <a:off x="2743988" y="4212649"/>
            <a:ext cx="1467612" cy="657175"/>
          </a:xfrm>
          <a:prstGeom prst="rect">
            <a:avLst/>
          </a:prstGeom>
          <a:noFill/>
          <a:ln>
            <a:noFill/>
          </a:ln>
        </p:spPr>
      </p:pic>
      <p:pic>
        <p:nvPicPr>
          <p:cNvPr id="571" name="Google Shape;571;p7"/>
          <p:cNvPicPr preferRelativeResize="0"/>
          <p:nvPr/>
        </p:nvPicPr>
        <p:blipFill rotWithShape="1">
          <a:blip r:embed="rId10">
            <a:alphaModFix/>
          </a:blip>
          <a:srcRect b="0" l="0" r="0" t="0"/>
          <a:stretch/>
        </p:blipFill>
        <p:spPr>
          <a:xfrm>
            <a:off x="716200" y="3507963"/>
            <a:ext cx="1381125" cy="485775"/>
          </a:xfrm>
          <a:prstGeom prst="rect">
            <a:avLst/>
          </a:prstGeom>
          <a:noFill/>
          <a:ln>
            <a:noFill/>
          </a:ln>
        </p:spPr>
      </p:pic>
      <p:pic>
        <p:nvPicPr>
          <p:cNvPr id="572" name="Google Shape;572;p7"/>
          <p:cNvPicPr preferRelativeResize="0"/>
          <p:nvPr/>
        </p:nvPicPr>
        <p:blipFill rotWithShape="1">
          <a:blip r:embed="rId11">
            <a:alphaModFix/>
          </a:blip>
          <a:srcRect b="0" l="0" r="0" t="0"/>
          <a:stretch/>
        </p:blipFill>
        <p:spPr>
          <a:xfrm>
            <a:off x="672957" y="4247932"/>
            <a:ext cx="1467600" cy="517663"/>
          </a:xfrm>
          <a:prstGeom prst="rect">
            <a:avLst/>
          </a:prstGeom>
          <a:noFill/>
          <a:ln>
            <a:noFill/>
          </a:ln>
        </p:spPr>
      </p:pic>
      <p:pic>
        <p:nvPicPr>
          <p:cNvPr id="573" name="Google Shape;573;p7"/>
          <p:cNvPicPr preferRelativeResize="0"/>
          <p:nvPr/>
        </p:nvPicPr>
        <p:blipFill rotWithShape="1">
          <a:blip r:embed="rId12">
            <a:alphaModFix/>
          </a:blip>
          <a:srcRect b="0" l="0" r="0" t="0"/>
          <a:stretch/>
        </p:blipFill>
        <p:spPr>
          <a:xfrm>
            <a:off x="5254388" y="2387186"/>
            <a:ext cx="774329" cy="714187"/>
          </a:xfrm>
          <a:prstGeom prst="rect">
            <a:avLst/>
          </a:prstGeom>
          <a:noFill/>
          <a:ln>
            <a:noFill/>
          </a:ln>
        </p:spPr>
      </p:pic>
      <p:pic>
        <p:nvPicPr>
          <p:cNvPr id="574" name="Google Shape;574;p7"/>
          <p:cNvPicPr preferRelativeResize="0"/>
          <p:nvPr/>
        </p:nvPicPr>
        <p:blipFill rotWithShape="1">
          <a:blip r:embed="rId13">
            <a:alphaModFix/>
          </a:blip>
          <a:srcRect b="0" l="0" r="0" t="0"/>
          <a:stretch/>
        </p:blipFill>
        <p:spPr>
          <a:xfrm>
            <a:off x="5254388" y="3395143"/>
            <a:ext cx="774329" cy="598595"/>
          </a:xfrm>
          <a:prstGeom prst="rect">
            <a:avLst/>
          </a:prstGeom>
          <a:noFill/>
          <a:ln>
            <a:noFill/>
          </a:ln>
        </p:spPr>
      </p:pic>
      <p:pic>
        <p:nvPicPr>
          <p:cNvPr id="575" name="Google Shape;575;p7"/>
          <p:cNvPicPr preferRelativeResize="0"/>
          <p:nvPr/>
        </p:nvPicPr>
        <p:blipFill rotWithShape="1">
          <a:blip r:embed="rId14">
            <a:alphaModFix/>
          </a:blip>
          <a:srcRect b="0" l="0" r="0" t="0"/>
          <a:stretch/>
        </p:blipFill>
        <p:spPr>
          <a:xfrm>
            <a:off x="5274634" y="4383315"/>
            <a:ext cx="632325" cy="636023"/>
          </a:xfrm>
          <a:prstGeom prst="rect">
            <a:avLst/>
          </a:prstGeom>
          <a:noFill/>
          <a:ln>
            <a:noFill/>
          </a:ln>
        </p:spPr>
      </p:pic>
      <p:pic>
        <p:nvPicPr>
          <p:cNvPr id="576" name="Google Shape;576;p7"/>
          <p:cNvPicPr preferRelativeResize="0"/>
          <p:nvPr/>
        </p:nvPicPr>
        <p:blipFill rotWithShape="1">
          <a:blip r:embed="rId15">
            <a:alphaModFix/>
          </a:blip>
          <a:srcRect b="0" l="0" r="0" t="0"/>
          <a:stretch/>
        </p:blipFill>
        <p:spPr>
          <a:xfrm>
            <a:off x="7196693" y="2353620"/>
            <a:ext cx="804863" cy="833438"/>
          </a:xfrm>
          <a:prstGeom prst="rect">
            <a:avLst/>
          </a:prstGeom>
          <a:noFill/>
          <a:ln>
            <a:noFill/>
          </a:ln>
        </p:spPr>
      </p:pic>
      <p:pic>
        <p:nvPicPr>
          <p:cNvPr id="577" name="Google Shape;577;p7"/>
          <p:cNvPicPr preferRelativeResize="0"/>
          <p:nvPr/>
        </p:nvPicPr>
        <p:blipFill rotWithShape="1">
          <a:blip r:embed="rId16">
            <a:alphaModFix/>
          </a:blip>
          <a:srcRect b="0" l="0" r="0" t="0"/>
          <a:stretch/>
        </p:blipFill>
        <p:spPr>
          <a:xfrm>
            <a:off x="7255463" y="3672243"/>
            <a:ext cx="699531" cy="665954"/>
          </a:xfrm>
          <a:prstGeom prst="rect">
            <a:avLst/>
          </a:prstGeom>
          <a:noFill/>
          <a:ln>
            <a:noFill/>
          </a:ln>
        </p:spPr>
      </p:pic>
      <p:pic>
        <p:nvPicPr>
          <p:cNvPr id="578" name="Google Shape;578;p7"/>
          <p:cNvPicPr preferRelativeResize="0"/>
          <p:nvPr/>
        </p:nvPicPr>
        <p:blipFill rotWithShape="1">
          <a:blip r:embed="rId17">
            <a:alphaModFix/>
          </a:blip>
          <a:srcRect b="0" l="0" r="0" t="0"/>
          <a:stretch/>
        </p:blipFill>
        <p:spPr>
          <a:xfrm>
            <a:off x="7914874" y="4421142"/>
            <a:ext cx="613128" cy="588462"/>
          </a:xfrm>
          <a:prstGeom prst="rect">
            <a:avLst/>
          </a:prstGeom>
          <a:noFill/>
          <a:ln>
            <a:noFill/>
          </a:ln>
        </p:spPr>
      </p:pic>
      <p:pic>
        <p:nvPicPr>
          <p:cNvPr id="579" name="Google Shape;579;p7"/>
          <p:cNvPicPr preferRelativeResize="0"/>
          <p:nvPr/>
        </p:nvPicPr>
        <p:blipFill rotWithShape="1">
          <a:blip r:embed="rId18">
            <a:alphaModFix/>
          </a:blip>
          <a:srcRect b="19236" l="0" r="0" t="15710"/>
          <a:stretch/>
        </p:blipFill>
        <p:spPr>
          <a:xfrm>
            <a:off x="6570400" y="5947350"/>
            <a:ext cx="2608152" cy="763500"/>
          </a:xfrm>
          <a:prstGeom prst="rect">
            <a:avLst/>
          </a:prstGeom>
          <a:noFill/>
          <a:ln>
            <a:noFill/>
          </a:ln>
        </p:spPr>
      </p:pic>
      <p:sp>
        <p:nvSpPr>
          <p:cNvPr id="580" name="Google Shape;580;p7"/>
          <p:cNvSpPr txBox="1"/>
          <p:nvPr/>
        </p:nvSpPr>
        <p:spPr>
          <a:xfrm>
            <a:off x="1830350" y="5247300"/>
            <a:ext cx="7002000" cy="9669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1200"/>
              </a:spcBef>
              <a:spcAft>
                <a:spcPts val="1200"/>
              </a:spcAft>
              <a:buClr>
                <a:srgbClr val="000000"/>
              </a:buClr>
              <a:buSzPts val="1300"/>
              <a:buFont typeface="Arial"/>
              <a:buNone/>
            </a:pPr>
            <a:r>
              <a:rPr b="0" i="0" lang="en" sz="1300" u="none" cap="none" strike="noStrike">
                <a:solidFill>
                  <a:schemeClr val="dk1"/>
                </a:solidFill>
                <a:latin typeface="Montserrat Light"/>
                <a:ea typeface="Montserrat Light"/>
                <a:cs typeface="Montserrat Light"/>
                <a:sym typeface="Montserrat Light"/>
              </a:rPr>
              <a:t>Clasifica las aplicaciones y/o páginas web que usas de acuerdo al propósito que les das. Puedes copiar y pegar los logos de cada aplicación, escribir sus nombres, y/o incluir los links correspondientes para que tus docentes las puedan conocer.</a:t>
            </a:r>
            <a:endParaRPr b="0" i="0" sz="1300" u="none" cap="none" strike="noStrike">
              <a:solidFill>
                <a:schemeClr val="dk1"/>
              </a:solidFill>
              <a:latin typeface="Montserrat Light"/>
              <a:ea typeface="Montserrat Light"/>
              <a:cs typeface="Montserrat Light"/>
              <a:sym typeface="Montserrat Light"/>
            </a:endParaRPr>
          </a:p>
        </p:txBody>
      </p:sp>
      <p:grpSp>
        <p:nvGrpSpPr>
          <p:cNvPr id="581" name="Google Shape;581;p7"/>
          <p:cNvGrpSpPr/>
          <p:nvPr/>
        </p:nvGrpSpPr>
        <p:grpSpPr>
          <a:xfrm flipH="1">
            <a:off x="579276" y="5338504"/>
            <a:ext cx="962613" cy="1239779"/>
            <a:chOff x="473250" y="2826025"/>
            <a:chExt cx="2388025" cy="2650800"/>
          </a:xfrm>
        </p:grpSpPr>
        <p:sp>
          <p:nvSpPr>
            <p:cNvPr id="582" name="Google Shape;582;p7"/>
            <p:cNvSpPr/>
            <p:nvPr/>
          </p:nvSpPr>
          <p:spPr>
            <a:xfrm>
              <a:off x="1490425" y="2998575"/>
              <a:ext cx="383225" cy="638800"/>
            </a:xfrm>
            <a:custGeom>
              <a:rect b="b" l="l" r="r" t="t"/>
              <a:pathLst>
                <a:path extrusionOk="0" h="25552" w="15329">
                  <a:moveTo>
                    <a:pt x="7418" y="1"/>
                  </a:moveTo>
                  <a:lnTo>
                    <a:pt x="237" y="3511"/>
                  </a:lnTo>
                  <a:cubicBezTo>
                    <a:pt x="237" y="3511"/>
                    <a:pt x="1" y="12529"/>
                    <a:pt x="237" y="16436"/>
                  </a:cubicBezTo>
                  <a:cubicBezTo>
                    <a:pt x="475" y="20344"/>
                    <a:pt x="4418" y="20763"/>
                    <a:pt x="4418" y="20763"/>
                  </a:cubicBezTo>
                  <a:cubicBezTo>
                    <a:pt x="4418" y="20763"/>
                    <a:pt x="4808" y="24523"/>
                    <a:pt x="4631" y="25552"/>
                  </a:cubicBezTo>
                  <a:lnTo>
                    <a:pt x="14112" y="25534"/>
                  </a:lnTo>
                  <a:lnTo>
                    <a:pt x="15329" y="5982"/>
                  </a:lnTo>
                  <a:lnTo>
                    <a:pt x="7418" y="1"/>
                  </a:lnTo>
                  <a:close/>
                </a:path>
              </a:pathLst>
            </a:custGeom>
            <a:solidFill>
              <a:srgbClr val="B788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 name="Google Shape;583;p7"/>
            <p:cNvSpPr/>
            <p:nvPr/>
          </p:nvSpPr>
          <p:spPr>
            <a:xfrm>
              <a:off x="1523600" y="3237250"/>
              <a:ext cx="24950" cy="24975"/>
            </a:xfrm>
            <a:custGeom>
              <a:rect b="b" l="l" r="r" t="t"/>
              <a:pathLst>
                <a:path extrusionOk="0" h="999" w="998">
                  <a:moveTo>
                    <a:pt x="499" y="0"/>
                  </a:moveTo>
                  <a:cubicBezTo>
                    <a:pt x="223" y="0"/>
                    <a:pt x="0" y="223"/>
                    <a:pt x="0" y="499"/>
                  </a:cubicBezTo>
                  <a:lnTo>
                    <a:pt x="0" y="500"/>
                  </a:lnTo>
                  <a:cubicBezTo>
                    <a:pt x="0" y="776"/>
                    <a:pt x="223" y="998"/>
                    <a:pt x="499" y="998"/>
                  </a:cubicBezTo>
                  <a:cubicBezTo>
                    <a:pt x="774" y="998"/>
                    <a:pt x="997" y="774"/>
                    <a:pt x="997" y="499"/>
                  </a:cubicBezTo>
                  <a:cubicBezTo>
                    <a:pt x="997" y="224"/>
                    <a:pt x="774" y="0"/>
                    <a:pt x="49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 name="Google Shape;584;p7"/>
            <p:cNvSpPr/>
            <p:nvPr/>
          </p:nvSpPr>
          <p:spPr>
            <a:xfrm>
              <a:off x="1504425" y="3225475"/>
              <a:ext cx="51750" cy="15500"/>
            </a:xfrm>
            <a:custGeom>
              <a:rect b="b" l="l" r="r" t="t"/>
              <a:pathLst>
                <a:path extrusionOk="0" h="620" w="2070">
                  <a:moveTo>
                    <a:pt x="1069" y="1"/>
                  </a:moveTo>
                  <a:cubicBezTo>
                    <a:pt x="1041" y="1"/>
                    <a:pt x="1014" y="2"/>
                    <a:pt x="986" y="3"/>
                  </a:cubicBezTo>
                  <a:cubicBezTo>
                    <a:pt x="702" y="23"/>
                    <a:pt x="432" y="132"/>
                    <a:pt x="213" y="314"/>
                  </a:cubicBezTo>
                  <a:cubicBezTo>
                    <a:pt x="56" y="453"/>
                    <a:pt x="0" y="581"/>
                    <a:pt x="36" y="612"/>
                  </a:cubicBezTo>
                  <a:cubicBezTo>
                    <a:pt x="42" y="617"/>
                    <a:pt x="50" y="620"/>
                    <a:pt x="60" y="620"/>
                  </a:cubicBezTo>
                  <a:cubicBezTo>
                    <a:pt x="165" y="620"/>
                    <a:pt x="516" y="360"/>
                    <a:pt x="1004" y="332"/>
                  </a:cubicBezTo>
                  <a:cubicBezTo>
                    <a:pt x="1034" y="330"/>
                    <a:pt x="1063" y="329"/>
                    <a:pt x="1092" y="329"/>
                  </a:cubicBezTo>
                  <a:cubicBezTo>
                    <a:pt x="1519" y="329"/>
                    <a:pt x="1851" y="502"/>
                    <a:pt x="1969" y="502"/>
                  </a:cubicBezTo>
                  <a:cubicBezTo>
                    <a:pt x="1987" y="502"/>
                    <a:pt x="2000" y="498"/>
                    <a:pt x="2008" y="489"/>
                  </a:cubicBezTo>
                  <a:cubicBezTo>
                    <a:pt x="2069" y="417"/>
                    <a:pt x="1966" y="338"/>
                    <a:pt x="1789" y="216"/>
                  </a:cubicBezTo>
                  <a:cubicBezTo>
                    <a:pt x="1574" y="76"/>
                    <a:pt x="1324" y="1"/>
                    <a:pt x="106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 name="Google Shape;585;p7"/>
            <p:cNvSpPr/>
            <p:nvPr/>
          </p:nvSpPr>
          <p:spPr>
            <a:xfrm>
              <a:off x="1669175" y="3234975"/>
              <a:ext cx="24950" cy="24950"/>
            </a:xfrm>
            <a:custGeom>
              <a:rect b="b" l="l" r="r" t="t"/>
              <a:pathLst>
                <a:path extrusionOk="0" h="998" w="998">
                  <a:moveTo>
                    <a:pt x="499" y="1"/>
                  </a:moveTo>
                  <a:cubicBezTo>
                    <a:pt x="224" y="1"/>
                    <a:pt x="1" y="223"/>
                    <a:pt x="1" y="499"/>
                  </a:cubicBezTo>
                  <a:cubicBezTo>
                    <a:pt x="1" y="775"/>
                    <a:pt x="224" y="998"/>
                    <a:pt x="499" y="998"/>
                  </a:cubicBezTo>
                  <a:cubicBezTo>
                    <a:pt x="775" y="998"/>
                    <a:pt x="998" y="775"/>
                    <a:pt x="998" y="499"/>
                  </a:cubicBezTo>
                  <a:cubicBezTo>
                    <a:pt x="998" y="223"/>
                    <a:pt x="775" y="1"/>
                    <a:pt x="49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 name="Google Shape;586;p7"/>
            <p:cNvSpPr/>
            <p:nvPr/>
          </p:nvSpPr>
          <p:spPr>
            <a:xfrm>
              <a:off x="1650000" y="3223200"/>
              <a:ext cx="51475" cy="15375"/>
            </a:xfrm>
            <a:custGeom>
              <a:rect b="b" l="l" r="r" t="t"/>
              <a:pathLst>
                <a:path extrusionOk="0" h="615" w="2059">
                  <a:moveTo>
                    <a:pt x="1069" y="0"/>
                  </a:moveTo>
                  <a:cubicBezTo>
                    <a:pt x="763" y="0"/>
                    <a:pt x="460" y="106"/>
                    <a:pt x="215" y="313"/>
                  </a:cubicBezTo>
                  <a:cubicBezTo>
                    <a:pt x="50" y="454"/>
                    <a:pt x="1" y="580"/>
                    <a:pt x="31" y="605"/>
                  </a:cubicBezTo>
                  <a:cubicBezTo>
                    <a:pt x="38" y="612"/>
                    <a:pt x="47" y="615"/>
                    <a:pt x="59" y="615"/>
                  </a:cubicBezTo>
                  <a:cubicBezTo>
                    <a:pt x="169" y="615"/>
                    <a:pt x="515" y="354"/>
                    <a:pt x="1006" y="331"/>
                  </a:cubicBezTo>
                  <a:cubicBezTo>
                    <a:pt x="1030" y="330"/>
                    <a:pt x="1054" y="330"/>
                    <a:pt x="1078" y="330"/>
                  </a:cubicBezTo>
                  <a:cubicBezTo>
                    <a:pt x="1517" y="330"/>
                    <a:pt x="1852" y="503"/>
                    <a:pt x="1967" y="503"/>
                  </a:cubicBezTo>
                  <a:cubicBezTo>
                    <a:pt x="1985" y="503"/>
                    <a:pt x="1997" y="499"/>
                    <a:pt x="2004" y="490"/>
                  </a:cubicBezTo>
                  <a:cubicBezTo>
                    <a:pt x="2058" y="417"/>
                    <a:pt x="1967" y="338"/>
                    <a:pt x="1791" y="216"/>
                  </a:cubicBezTo>
                  <a:cubicBezTo>
                    <a:pt x="1570" y="71"/>
                    <a:pt x="1319" y="0"/>
                    <a:pt x="106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 name="Google Shape;587;p7"/>
            <p:cNvSpPr/>
            <p:nvPr/>
          </p:nvSpPr>
          <p:spPr>
            <a:xfrm>
              <a:off x="1569550" y="3233300"/>
              <a:ext cx="37125" cy="118475"/>
            </a:xfrm>
            <a:custGeom>
              <a:rect b="b" l="l" r="r" t="t"/>
              <a:pathLst>
                <a:path extrusionOk="0" h="4739" w="1485">
                  <a:moveTo>
                    <a:pt x="1484" y="1"/>
                  </a:moveTo>
                  <a:lnTo>
                    <a:pt x="1484" y="1"/>
                  </a:lnTo>
                  <a:cubicBezTo>
                    <a:pt x="1075" y="923"/>
                    <a:pt x="732" y="1872"/>
                    <a:pt x="457" y="2842"/>
                  </a:cubicBezTo>
                  <a:cubicBezTo>
                    <a:pt x="329" y="3232"/>
                    <a:pt x="213" y="3609"/>
                    <a:pt x="103" y="3962"/>
                  </a:cubicBezTo>
                  <a:cubicBezTo>
                    <a:pt x="20" y="4138"/>
                    <a:pt x="0" y="4339"/>
                    <a:pt x="49" y="4528"/>
                  </a:cubicBezTo>
                  <a:cubicBezTo>
                    <a:pt x="91" y="4626"/>
                    <a:pt x="175" y="4698"/>
                    <a:pt x="280" y="4723"/>
                  </a:cubicBezTo>
                  <a:cubicBezTo>
                    <a:pt x="318" y="4729"/>
                    <a:pt x="357" y="4732"/>
                    <a:pt x="395" y="4732"/>
                  </a:cubicBezTo>
                  <a:cubicBezTo>
                    <a:pt x="434" y="4732"/>
                    <a:pt x="473" y="4729"/>
                    <a:pt x="511" y="4723"/>
                  </a:cubicBezTo>
                  <a:cubicBezTo>
                    <a:pt x="626" y="4733"/>
                    <a:pt x="740" y="4739"/>
                    <a:pt x="855" y="4739"/>
                  </a:cubicBezTo>
                  <a:cubicBezTo>
                    <a:pt x="1037" y="4739"/>
                    <a:pt x="1219" y="4725"/>
                    <a:pt x="1399" y="4698"/>
                  </a:cubicBezTo>
                  <a:cubicBezTo>
                    <a:pt x="1116" y="4624"/>
                    <a:pt x="825" y="4588"/>
                    <a:pt x="533" y="4588"/>
                  </a:cubicBezTo>
                  <a:cubicBezTo>
                    <a:pt x="528" y="4588"/>
                    <a:pt x="522" y="4588"/>
                    <a:pt x="517" y="4588"/>
                  </a:cubicBezTo>
                  <a:cubicBezTo>
                    <a:pt x="383" y="4588"/>
                    <a:pt x="249" y="4559"/>
                    <a:pt x="219" y="4461"/>
                  </a:cubicBezTo>
                  <a:cubicBezTo>
                    <a:pt x="202" y="4310"/>
                    <a:pt x="230" y="4158"/>
                    <a:pt x="298" y="4023"/>
                  </a:cubicBezTo>
                  <a:lnTo>
                    <a:pt x="663" y="2909"/>
                  </a:lnTo>
                  <a:cubicBezTo>
                    <a:pt x="1012" y="1962"/>
                    <a:pt x="1286" y="989"/>
                    <a:pt x="148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 name="Google Shape;588;p7"/>
            <p:cNvSpPr/>
            <p:nvPr/>
          </p:nvSpPr>
          <p:spPr>
            <a:xfrm>
              <a:off x="1583850" y="3363525"/>
              <a:ext cx="73500" cy="37875"/>
            </a:xfrm>
            <a:custGeom>
              <a:rect b="b" l="l" r="r" t="t"/>
              <a:pathLst>
                <a:path extrusionOk="0" h="1515" w="2940">
                  <a:moveTo>
                    <a:pt x="2611" y="0"/>
                  </a:moveTo>
                  <a:cubicBezTo>
                    <a:pt x="1823" y="498"/>
                    <a:pt x="927" y="806"/>
                    <a:pt x="0" y="895"/>
                  </a:cubicBezTo>
                  <a:cubicBezTo>
                    <a:pt x="288" y="1294"/>
                    <a:pt x="744" y="1515"/>
                    <a:pt x="1213" y="1515"/>
                  </a:cubicBezTo>
                  <a:cubicBezTo>
                    <a:pt x="1406" y="1515"/>
                    <a:pt x="1602" y="1477"/>
                    <a:pt x="1789" y="1399"/>
                  </a:cubicBezTo>
                  <a:cubicBezTo>
                    <a:pt x="2939" y="919"/>
                    <a:pt x="2611" y="0"/>
                    <a:pt x="261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 name="Google Shape;589;p7"/>
            <p:cNvSpPr/>
            <p:nvPr/>
          </p:nvSpPr>
          <p:spPr>
            <a:xfrm>
              <a:off x="1600875" y="3473800"/>
              <a:ext cx="129475" cy="68050"/>
            </a:xfrm>
            <a:custGeom>
              <a:rect b="b" l="l" r="r" t="t"/>
              <a:pathLst>
                <a:path extrusionOk="0" h="2722" w="5179">
                  <a:moveTo>
                    <a:pt x="5179" y="1"/>
                  </a:moveTo>
                  <a:lnTo>
                    <a:pt x="5179" y="1"/>
                  </a:lnTo>
                  <a:cubicBezTo>
                    <a:pt x="3656" y="1069"/>
                    <a:pt x="1859" y="1676"/>
                    <a:pt x="0" y="1754"/>
                  </a:cubicBezTo>
                  <a:lnTo>
                    <a:pt x="85" y="2716"/>
                  </a:lnTo>
                  <a:cubicBezTo>
                    <a:pt x="189" y="2720"/>
                    <a:pt x="292" y="2722"/>
                    <a:pt x="393" y="2722"/>
                  </a:cubicBezTo>
                  <a:cubicBezTo>
                    <a:pt x="4066" y="2722"/>
                    <a:pt x="5179" y="1"/>
                    <a:pt x="5179" y="1"/>
                  </a:cubicBezTo>
                  <a:close/>
                </a:path>
              </a:pathLst>
            </a:custGeom>
            <a:solidFill>
              <a:srgbClr val="A369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0" name="Google Shape;590;p7"/>
            <p:cNvSpPr/>
            <p:nvPr/>
          </p:nvSpPr>
          <p:spPr>
            <a:xfrm>
              <a:off x="1852650" y="3215025"/>
              <a:ext cx="190325" cy="271450"/>
            </a:xfrm>
            <a:custGeom>
              <a:rect b="b" l="l" r="r" t="t"/>
              <a:pathLst>
                <a:path extrusionOk="0" h="10858" w="7613">
                  <a:moveTo>
                    <a:pt x="226" y="1"/>
                  </a:moveTo>
                  <a:lnTo>
                    <a:pt x="0" y="10857"/>
                  </a:lnTo>
                  <a:cubicBezTo>
                    <a:pt x="7613" y="9233"/>
                    <a:pt x="6019" y="221"/>
                    <a:pt x="6019" y="221"/>
                  </a:cubicBezTo>
                  <a:lnTo>
                    <a:pt x="226"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 name="Google Shape;591;p7"/>
            <p:cNvSpPr/>
            <p:nvPr/>
          </p:nvSpPr>
          <p:spPr>
            <a:xfrm>
              <a:off x="1463025" y="2826025"/>
              <a:ext cx="543450" cy="452525"/>
            </a:xfrm>
            <a:custGeom>
              <a:rect b="b" l="l" r="r" t="t"/>
              <a:pathLst>
                <a:path extrusionOk="0" h="18101" w="21738">
                  <a:moveTo>
                    <a:pt x="14733" y="0"/>
                  </a:moveTo>
                  <a:cubicBezTo>
                    <a:pt x="14155" y="765"/>
                    <a:pt x="13796" y="1671"/>
                    <a:pt x="13692" y="2623"/>
                  </a:cubicBezTo>
                  <a:cubicBezTo>
                    <a:pt x="13692" y="2770"/>
                    <a:pt x="13656" y="2909"/>
                    <a:pt x="13637" y="3049"/>
                  </a:cubicBezTo>
                  <a:cubicBezTo>
                    <a:pt x="13518" y="2660"/>
                    <a:pt x="13372" y="2279"/>
                    <a:pt x="13199" y="1911"/>
                  </a:cubicBezTo>
                  <a:cubicBezTo>
                    <a:pt x="12854" y="1180"/>
                    <a:pt x="12523" y="754"/>
                    <a:pt x="12396" y="754"/>
                  </a:cubicBezTo>
                  <a:cubicBezTo>
                    <a:pt x="12387" y="754"/>
                    <a:pt x="12379" y="756"/>
                    <a:pt x="12372" y="761"/>
                  </a:cubicBezTo>
                  <a:cubicBezTo>
                    <a:pt x="12159" y="865"/>
                    <a:pt x="12852" y="2513"/>
                    <a:pt x="13138" y="4741"/>
                  </a:cubicBezTo>
                  <a:cubicBezTo>
                    <a:pt x="12454" y="4514"/>
                    <a:pt x="11741" y="4380"/>
                    <a:pt x="11022" y="4345"/>
                  </a:cubicBezTo>
                  <a:cubicBezTo>
                    <a:pt x="10587" y="4345"/>
                    <a:pt x="10060" y="4280"/>
                    <a:pt x="9437" y="4280"/>
                  </a:cubicBezTo>
                  <a:cubicBezTo>
                    <a:pt x="8156" y="4280"/>
                    <a:pt x="6473" y="4556"/>
                    <a:pt x="4377" y="6239"/>
                  </a:cubicBezTo>
                  <a:cubicBezTo>
                    <a:pt x="3321" y="6913"/>
                    <a:pt x="2409" y="7787"/>
                    <a:pt x="1692" y="8813"/>
                  </a:cubicBezTo>
                  <a:cubicBezTo>
                    <a:pt x="664" y="10319"/>
                    <a:pt x="83" y="12087"/>
                    <a:pt x="19" y="13911"/>
                  </a:cubicBezTo>
                  <a:cubicBezTo>
                    <a:pt x="1" y="14460"/>
                    <a:pt x="36" y="15007"/>
                    <a:pt x="122" y="15548"/>
                  </a:cubicBezTo>
                  <a:cubicBezTo>
                    <a:pt x="142" y="15748"/>
                    <a:pt x="193" y="15944"/>
                    <a:pt x="275" y="16126"/>
                  </a:cubicBezTo>
                  <a:cubicBezTo>
                    <a:pt x="335" y="16126"/>
                    <a:pt x="160" y="15281"/>
                    <a:pt x="275" y="13924"/>
                  </a:cubicBezTo>
                  <a:cubicBezTo>
                    <a:pt x="343" y="12919"/>
                    <a:pt x="568" y="11929"/>
                    <a:pt x="938" y="10992"/>
                  </a:cubicBezTo>
                  <a:lnTo>
                    <a:pt x="938" y="10992"/>
                  </a:lnTo>
                  <a:cubicBezTo>
                    <a:pt x="474" y="12614"/>
                    <a:pt x="577" y="14347"/>
                    <a:pt x="1230" y="15902"/>
                  </a:cubicBezTo>
                  <a:lnTo>
                    <a:pt x="8198" y="14813"/>
                  </a:lnTo>
                  <a:cubicBezTo>
                    <a:pt x="7747" y="13286"/>
                    <a:pt x="8076" y="10864"/>
                    <a:pt x="8289" y="9678"/>
                  </a:cubicBezTo>
                  <a:cubicBezTo>
                    <a:pt x="9505" y="15367"/>
                    <a:pt x="14405" y="18100"/>
                    <a:pt x="14405" y="18100"/>
                  </a:cubicBezTo>
                  <a:lnTo>
                    <a:pt x="21737" y="16950"/>
                  </a:lnTo>
                  <a:cubicBezTo>
                    <a:pt x="21634" y="16285"/>
                    <a:pt x="21513" y="14380"/>
                    <a:pt x="21354" y="13785"/>
                  </a:cubicBezTo>
                  <a:cubicBezTo>
                    <a:pt x="20880" y="11855"/>
                    <a:pt x="19990" y="10053"/>
                    <a:pt x="18750" y="8503"/>
                  </a:cubicBezTo>
                  <a:lnTo>
                    <a:pt x="18750" y="8503"/>
                  </a:lnTo>
                  <a:cubicBezTo>
                    <a:pt x="19704" y="8900"/>
                    <a:pt x="20381" y="9297"/>
                    <a:pt x="20640" y="9297"/>
                  </a:cubicBezTo>
                  <a:cubicBezTo>
                    <a:pt x="20679" y="9297"/>
                    <a:pt x="20708" y="9288"/>
                    <a:pt x="20728" y="9270"/>
                  </a:cubicBezTo>
                  <a:cubicBezTo>
                    <a:pt x="20880" y="9123"/>
                    <a:pt x="20600" y="8849"/>
                    <a:pt x="20118" y="8441"/>
                  </a:cubicBezTo>
                  <a:cubicBezTo>
                    <a:pt x="19494" y="7930"/>
                    <a:pt x="18780" y="7541"/>
                    <a:pt x="18013" y="7291"/>
                  </a:cubicBezTo>
                  <a:lnTo>
                    <a:pt x="17654" y="7194"/>
                  </a:lnTo>
                  <a:cubicBezTo>
                    <a:pt x="18157" y="6993"/>
                    <a:pt x="18615" y="6698"/>
                    <a:pt x="19004" y="6324"/>
                  </a:cubicBezTo>
                  <a:cubicBezTo>
                    <a:pt x="19961" y="5429"/>
                    <a:pt x="20263" y="4036"/>
                    <a:pt x="19766" y="2825"/>
                  </a:cubicBezTo>
                  <a:cubicBezTo>
                    <a:pt x="19254" y="1889"/>
                    <a:pt x="18276" y="1317"/>
                    <a:pt x="17226" y="1317"/>
                  </a:cubicBezTo>
                  <a:cubicBezTo>
                    <a:pt x="17122" y="1317"/>
                    <a:pt x="17017" y="1323"/>
                    <a:pt x="16912" y="1334"/>
                  </a:cubicBezTo>
                  <a:cubicBezTo>
                    <a:pt x="15763" y="1496"/>
                    <a:pt x="14761" y="2193"/>
                    <a:pt x="14210" y="3214"/>
                  </a:cubicBezTo>
                  <a:cubicBezTo>
                    <a:pt x="14079" y="3454"/>
                    <a:pt x="13970" y="3706"/>
                    <a:pt x="13887" y="3968"/>
                  </a:cubicBezTo>
                  <a:cubicBezTo>
                    <a:pt x="13905" y="3535"/>
                    <a:pt x="13949" y="3105"/>
                    <a:pt x="14020" y="2678"/>
                  </a:cubicBezTo>
                  <a:cubicBezTo>
                    <a:pt x="14264" y="1174"/>
                    <a:pt x="14824" y="49"/>
                    <a:pt x="1473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 name="Google Shape;592;p7"/>
            <p:cNvSpPr/>
            <p:nvPr/>
          </p:nvSpPr>
          <p:spPr>
            <a:xfrm>
              <a:off x="2418575" y="5223475"/>
              <a:ext cx="442700" cy="177750"/>
            </a:xfrm>
            <a:custGeom>
              <a:rect b="b" l="l" r="r" t="t"/>
              <a:pathLst>
                <a:path extrusionOk="0" h="7110" w="17708">
                  <a:moveTo>
                    <a:pt x="159" y="1"/>
                  </a:moveTo>
                  <a:lnTo>
                    <a:pt x="0" y="5041"/>
                  </a:lnTo>
                  <a:cubicBezTo>
                    <a:pt x="168" y="5122"/>
                    <a:pt x="10196" y="7109"/>
                    <a:pt x="15019" y="7109"/>
                  </a:cubicBezTo>
                  <a:cubicBezTo>
                    <a:pt x="16667" y="7109"/>
                    <a:pt x="17708" y="6877"/>
                    <a:pt x="17539" y="6257"/>
                  </a:cubicBezTo>
                  <a:cubicBezTo>
                    <a:pt x="16875" y="3822"/>
                    <a:pt x="159" y="1"/>
                    <a:pt x="15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3" name="Google Shape;593;p7"/>
            <p:cNvSpPr/>
            <p:nvPr/>
          </p:nvSpPr>
          <p:spPr>
            <a:xfrm>
              <a:off x="2620025" y="5309775"/>
              <a:ext cx="8225" cy="47775"/>
            </a:xfrm>
            <a:custGeom>
              <a:rect b="b" l="l" r="r" t="t"/>
              <a:pathLst>
                <a:path extrusionOk="0" h="1911" w="329">
                  <a:moveTo>
                    <a:pt x="116" y="0"/>
                  </a:moveTo>
                  <a:cubicBezTo>
                    <a:pt x="29" y="6"/>
                    <a:pt x="11" y="437"/>
                    <a:pt x="6" y="955"/>
                  </a:cubicBezTo>
                  <a:cubicBezTo>
                    <a:pt x="0" y="1472"/>
                    <a:pt x="18" y="1898"/>
                    <a:pt x="103" y="1910"/>
                  </a:cubicBezTo>
                  <a:cubicBezTo>
                    <a:pt x="104" y="1910"/>
                    <a:pt x="106" y="1910"/>
                    <a:pt x="107" y="1910"/>
                  </a:cubicBezTo>
                  <a:cubicBezTo>
                    <a:pt x="192" y="1910"/>
                    <a:pt x="316" y="1489"/>
                    <a:pt x="322" y="955"/>
                  </a:cubicBezTo>
                  <a:cubicBezTo>
                    <a:pt x="329" y="414"/>
                    <a:pt x="201" y="0"/>
                    <a:pt x="11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 name="Google Shape;594;p7"/>
            <p:cNvSpPr/>
            <p:nvPr/>
          </p:nvSpPr>
          <p:spPr>
            <a:xfrm>
              <a:off x="2592275" y="5301550"/>
              <a:ext cx="12700" cy="54525"/>
            </a:xfrm>
            <a:custGeom>
              <a:rect b="b" l="l" r="r" t="t"/>
              <a:pathLst>
                <a:path extrusionOk="0" h="2181" w="508">
                  <a:moveTo>
                    <a:pt x="269" y="1"/>
                  </a:moveTo>
                  <a:cubicBezTo>
                    <a:pt x="179" y="12"/>
                    <a:pt x="179" y="493"/>
                    <a:pt x="130" y="1084"/>
                  </a:cubicBezTo>
                  <a:cubicBezTo>
                    <a:pt x="81" y="1674"/>
                    <a:pt x="1" y="2149"/>
                    <a:pt x="81" y="2179"/>
                  </a:cubicBezTo>
                  <a:cubicBezTo>
                    <a:pt x="84" y="2180"/>
                    <a:pt x="86" y="2181"/>
                    <a:pt x="89" y="2181"/>
                  </a:cubicBezTo>
                  <a:cubicBezTo>
                    <a:pt x="174" y="2181"/>
                    <a:pt x="387" y="1727"/>
                    <a:pt x="446" y="1114"/>
                  </a:cubicBezTo>
                  <a:cubicBezTo>
                    <a:pt x="507" y="481"/>
                    <a:pt x="349" y="1"/>
                    <a:pt x="26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5" name="Google Shape;595;p7"/>
            <p:cNvSpPr/>
            <p:nvPr/>
          </p:nvSpPr>
          <p:spPr>
            <a:xfrm>
              <a:off x="2567250" y="5299125"/>
              <a:ext cx="8525" cy="54300"/>
            </a:xfrm>
            <a:custGeom>
              <a:rect b="b" l="l" r="r" t="t"/>
              <a:pathLst>
                <a:path extrusionOk="0" h="2172" w="341">
                  <a:moveTo>
                    <a:pt x="109" y="0"/>
                  </a:moveTo>
                  <a:cubicBezTo>
                    <a:pt x="23" y="6"/>
                    <a:pt x="1" y="493"/>
                    <a:pt x="12" y="1089"/>
                  </a:cubicBezTo>
                  <a:cubicBezTo>
                    <a:pt x="23" y="1685"/>
                    <a:pt x="66" y="2166"/>
                    <a:pt x="151" y="2172"/>
                  </a:cubicBezTo>
                  <a:cubicBezTo>
                    <a:pt x="152" y="2172"/>
                    <a:pt x="152" y="2172"/>
                    <a:pt x="153" y="2172"/>
                  </a:cubicBezTo>
                  <a:cubicBezTo>
                    <a:pt x="237" y="2172"/>
                    <a:pt x="340" y="1687"/>
                    <a:pt x="328" y="1083"/>
                  </a:cubicBezTo>
                  <a:cubicBezTo>
                    <a:pt x="315" y="475"/>
                    <a:pt x="194" y="0"/>
                    <a:pt x="10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 name="Google Shape;596;p7"/>
            <p:cNvSpPr/>
            <p:nvPr/>
          </p:nvSpPr>
          <p:spPr>
            <a:xfrm>
              <a:off x="2514700" y="5255125"/>
              <a:ext cx="334300" cy="141950"/>
            </a:xfrm>
            <a:custGeom>
              <a:rect b="b" l="l" r="r" t="t"/>
              <a:pathLst>
                <a:path extrusionOk="0" h="5678" w="13372">
                  <a:moveTo>
                    <a:pt x="71" y="0"/>
                  </a:moveTo>
                  <a:cubicBezTo>
                    <a:pt x="54" y="0"/>
                    <a:pt x="37" y="1"/>
                    <a:pt x="20" y="2"/>
                  </a:cubicBezTo>
                  <a:cubicBezTo>
                    <a:pt x="350" y="127"/>
                    <a:pt x="687" y="230"/>
                    <a:pt x="1031" y="311"/>
                  </a:cubicBezTo>
                  <a:cubicBezTo>
                    <a:pt x="1706" y="518"/>
                    <a:pt x="2692" y="767"/>
                    <a:pt x="3890" y="1127"/>
                  </a:cubicBezTo>
                  <a:cubicBezTo>
                    <a:pt x="5089" y="1486"/>
                    <a:pt x="6513" y="1935"/>
                    <a:pt x="8078" y="2478"/>
                  </a:cubicBezTo>
                  <a:cubicBezTo>
                    <a:pt x="8869" y="2782"/>
                    <a:pt x="9696" y="3038"/>
                    <a:pt x="10511" y="3390"/>
                  </a:cubicBezTo>
                  <a:cubicBezTo>
                    <a:pt x="11361" y="3734"/>
                    <a:pt x="12142" y="4227"/>
                    <a:pt x="12818" y="4845"/>
                  </a:cubicBezTo>
                  <a:cubicBezTo>
                    <a:pt x="12892" y="4908"/>
                    <a:pt x="12956" y="4982"/>
                    <a:pt x="13006" y="5064"/>
                  </a:cubicBezTo>
                  <a:cubicBezTo>
                    <a:pt x="13024" y="5119"/>
                    <a:pt x="13019" y="5143"/>
                    <a:pt x="12965" y="5186"/>
                  </a:cubicBezTo>
                  <a:cubicBezTo>
                    <a:pt x="12795" y="5264"/>
                    <a:pt x="12610" y="5304"/>
                    <a:pt x="12424" y="5304"/>
                  </a:cubicBezTo>
                  <a:cubicBezTo>
                    <a:pt x="12401" y="5304"/>
                    <a:pt x="12378" y="5303"/>
                    <a:pt x="12355" y="5302"/>
                  </a:cubicBezTo>
                  <a:cubicBezTo>
                    <a:pt x="11898" y="5338"/>
                    <a:pt x="11436" y="5369"/>
                    <a:pt x="10992" y="5369"/>
                  </a:cubicBezTo>
                  <a:cubicBezTo>
                    <a:pt x="10747" y="5375"/>
                    <a:pt x="10505" y="5378"/>
                    <a:pt x="10266" y="5378"/>
                  </a:cubicBezTo>
                  <a:cubicBezTo>
                    <a:pt x="9624" y="5378"/>
                    <a:pt x="9001" y="5357"/>
                    <a:pt x="8398" y="5325"/>
                  </a:cubicBezTo>
                  <a:cubicBezTo>
                    <a:pt x="6750" y="5235"/>
                    <a:pt x="5241" y="5053"/>
                    <a:pt x="4024" y="4881"/>
                  </a:cubicBezTo>
                  <a:lnTo>
                    <a:pt x="1084" y="4455"/>
                  </a:lnTo>
                  <a:cubicBezTo>
                    <a:pt x="727" y="4387"/>
                    <a:pt x="365" y="4345"/>
                    <a:pt x="0" y="4334"/>
                  </a:cubicBezTo>
                  <a:lnTo>
                    <a:pt x="0" y="4334"/>
                  </a:lnTo>
                  <a:cubicBezTo>
                    <a:pt x="88" y="4373"/>
                    <a:pt x="180" y="4400"/>
                    <a:pt x="275" y="4412"/>
                  </a:cubicBezTo>
                  <a:lnTo>
                    <a:pt x="1065" y="4576"/>
                  </a:lnTo>
                  <a:cubicBezTo>
                    <a:pt x="1753" y="4717"/>
                    <a:pt x="2751" y="4912"/>
                    <a:pt x="3993" y="5107"/>
                  </a:cubicBezTo>
                  <a:cubicBezTo>
                    <a:pt x="5235" y="5300"/>
                    <a:pt x="6719" y="5506"/>
                    <a:pt x="8380" y="5611"/>
                  </a:cubicBezTo>
                  <a:cubicBezTo>
                    <a:pt x="9214" y="5678"/>
                    <a:pt x="10090" y="5678"/>
                    <a:pt x="10997" y="5678"/>
                  </a:cubicBezTo>
                  <a:cubicBezTo>
                    <a:pt x="11447" y="5667"/>
                    <a:pt x="11911" y="5648"/>
                    <a:pt x="12378" y="5611"/>
                  </a:cubicBezTo>
                  <a:cubicBezTo>
                    <a:pt x="12405" y="5612"/>
                    <a:pt x="12431" y="5613"/>
                    <a:pt x="12457" y="5613"/>
                  </a:cubicBezTo>
                  <a:cubicBezTo>
                    <a:pt x="12694" y="5613"/>
                    <a:pt x="12928" y="5557"/>
                    <a:pt x="13139" y="5447"/>
                  </a:cubicBezTo>
                  <a:cubicBezTo>
                    <a:pt x="13306" y="5338"/>
                    <a:pt x="13371" y="5125"/>
                    <a:pt x="13292" y="4943"/>
                  </a:cubicBezTo>
                  <a:cubicBezTo>
                    <a:pt x="13228" y="4817"/>
                    <a:pt x="13140" y="4707"/>
                    <a:pt x="13030" y="4620"/>
                  </a:cubicBezTo>
                  <a:cubicBezTo>
                    <a:pt x="12328" y="3974"/>
                    <a:pt x="11517" y="3461"/>
                    <a:pt x="10633" y="3105"/>
                  </a:cubicBezTo>
                  <a:cubicBezTo>
                    <a:pt x="9817" y="2746"/>
                    <a:pt x="8983" y="2471"/>
                    <a:pt x="8199" y="2204"/>
                  </a:cubicBezTo>
                  <a:cubicBezTo>
                    <a:pt x="6629" y="1668"/>
                    <a:pt x="5192" y="1249"/>
                    <a:pt x="3981" y="914"/>
                  </a:cubicBezTo>
                  <a:cubicBezTo>
                    <a:pt x="2771" y="578"/>
                    <a:pt x="1778" y="341"/>
                    <a:pt x="1091" y="195"/>
                  </a:cubicBezTo>
                  <a:cubicBezTo>
                    <a:pt x="749" y="116"/>
                    <a:pt x="482" y="31"/>
                    <a:pt x="300" y="31"/>
                  </a:cubicBezTo>
                  <a:cubicBezTo>
                    <a:pt x="225" y="10"/>
                    <a:pt x="148" y="0"/>
                    <a:pt x="7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7" name="Google Shape;597;p7"/>
            <p:cNvSpPr/>
            <p:nvPr/>
          </p:nvSpPr>
          <p:spPr>
            <a:xfrm>
              <a:off x="2741225" y="5321900"/>
              <a:ext cx="20750" cy="77175"/>
            </a:xfrm>
            <a:custGeom>
              <a:rect b="b" l="l" r="r" t="t"/>
              <a:pathLst>
                <a:path extrusionOk="0" h="3087" w="830">
                  <a:moveTo>
                    <a:pt x="507" y="1"/>
                  </a:moveTo>
                  <a:cubicBezTo>
                    <a:pt x="513" y="3"/>
                    <a:pt x="518" y="10"/>
                    <a:pt x="522" y="19"/>
                  </a:cubicBezTo>
                  <a:lnTo>
                    <a:pt x="522" y="19"/>
                  </a:lnTo>
                  <a:cubicBezTo>
                    <a:pt x="525" y="13"/>
                    <a:pt x="528" y="7"/>
                    <a:pt x="532" y="1"/>
                  </a:cubicBezTo>
                  <a:close/>
                  <a:moveTo>
                    <a:pt x="522" y="19"/>
                  </a:moveTo>
                  <a:lnTo>
                    <a:pt x="522" y="19"/>
                  </a:lnTo>
                  <a:cubicBezTo>
                    <a:pt x="1" y="999"/>
                    <a:pt x="86" y="2191"/>
                    <a:pt x="745" y="3086"/>
                  </a:cubicBezTo>
                  <a:cubicBezTo>
                    <a:pt x="830" y="3044"/>
                    <a:pt x="598" y="2393"/>
                    <a:pt x="507" y="1553"/>
                  </a:cubicBezTo>
                  <a:cubicBezTo>
                    <a:pt x="422" y="778"/>
                    <a:pt x="566" y="137"/>
                    <a:pt x="522" y="19"/>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 name="Google Shape;598;p7"/>
            <p:cNvSpPr/>
            <p:nvPr/>
          </p:nvSpPr>
          <p:spPr>
            <a:xfrm>
              <a:off x="473250" y="5260450"/>
              <a:ext cx="496875" cy="137900"/>
            </a:xfrm>
            <a:custGeom>
              <a:rect b="b" l="l" r="r" t="t"/>
              <a:pathLst>
                <a:path extrusionOk="0" h="5516" w="19875">
                  <a:moveTo>
                    <a:pt x="18390" y="0"/>
                  </a:moveTo>
                  <a:cubicBezTo>
                    <a:pt x="18141" y="0"/>
                    <a:pt x="1" y="2502"/>
                    <a:pt x="1406" y="4540"/>
                  </a:cubicBezTo>
                  <a:cubicBezTo>
                    <a:pt x="1915" y="5280"/>
                    <a:pt x="4488" y="5516"/>
                    <a:pt x="7558" y="5516"/>
                  </a:cubicBezTo>
                  <a:cubicBezTo>
                    <a:pt x="12948" y="5516"/>
                    <a:pt x="19874" y="4789"/>
                    <a:pt x="19874" y="4789"/>
                  </a:cubicBezTo>
                  <a:lnTo>
                    <a:pt x="18390"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 name="Google Shape;599;p7"/>
            <p:cNvSpPr/>
            <p:nvPr/>
          </p:nvSpPr>
          <p:spPr>
            <a:xfrm>
              <a:off x="735100" y="5319975"/>
              <a:ext cx="18875" cy="44800"/>
            </a:xfrm>
            <a:custGeom>
              <a:rect b="b" l="l" r="r" t="t"/>
              <a:pathLst>
                <a:path extrusionOk="0" h="1792" w="755">
                  <a:moveTo>
                    <a:pt x="67" y="0"/>
                  </a:moveTo>
                  <a:cubicBezTo>
                    <a:pt x="6" y="0"/>
                    <a:pt x="0" y="437"/>
                    <a:pt x="170" y="948"/>
                  </a:cubicBezTo>
                  <a:cubicBezTo>
                    <a:pt x="332" y="1437"/>
                    <a:pt x="578" y="1791"/>
                    <a:pt x="664" y="1791"/>
                  </a:cubicBezTo>
                  <a:cubicBezTo>
                    <a:pt x="668" y="1791"/>
                    <a:pt x="672" y="1791"/>
                    <a:pt x="676" y="1789"/>
                  </a:cubicBezTo>
                  <a:cubicBezTo>
                    <a:pt x="755" y="1746"/>
                    <a:pt x="632" y="1369"/>
                    <a:pt x="468" y="876"/>
                  </a:cubicBezTo>
                  <a:cubicBezTo>
                    <a:pt x="304" y="383"/>
                    <a:pt x="127"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0" name="Google Shape;600;p7"/>
            <p:cNvSpPr/>
            <p:nvPr/>
          </p:nvSpPr>
          <p:spPr>
            <a:xfrm>
              <a:off x="760200" y="5311425"/>
              <a:ext cx="19200" cy="53200"/>
            </a:xfrm>
            <a:custGeom>
              <a:rect b="b" l="l" r="r" t="t"/>
              <a:pathLst>
                <a:path extrusionOk="0" h="2128" w="768">
                  <a:moveTo>
                    <a:pt x="152" y="1"/>
                  </a:moveTo>
                  <a:cubicBezTo>
                    <a:pt x="67" y="1"/>
                    <a:pt x="0" y="517"/>
                    <a:pt x="152" y="1133"/>
                  </a:cubicBezTo>
                  <a:cubicBezTo>
                    <a:pt x="298" y="1718"/>
                    <a:pt x="585" y="2127"/>
                    <a:pt x="676" y="2127"/>
                  </a:cubicBezTo>
                  <a:cubicBezTo>
                    <a:pt x="680" y="2127"/>
                    <a:pt x="684" y="2126"/>
                    <a:pt x="688" y="2124"/>
                  </a:cubicBezTo>
                  <a:cubicBezTo>
                    <a:pt x="767" y="2082"/>
                    <a:pt x="608" y="1626"/>
                    <a:pt x="462" y="1053"/>
                  </a:cubicBezTo>
                  <a:cubicBezTo>
                    <a:pt x="316" y="483"/>
                    <a:pt x="237" y="1"/>
                    <a:pt x="15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 name="Google Shape;601;p7"/>
            <p:cNvSpPr/>
            <p:nvPr/>
          </p:nvSpPr>
          <p:spPr>
            <a:xfrm>
              <a:off x="784700" y="5306225"/>
              <a:ext cx="22825" cy="51225"/>
            </a:xfrm>
            <a:custGeom>
              <a:rect b="b" l="l" r="r" t="t"/>
              <a:pathLst>
                <a:path extrusionOk="0" h="2049" w="913">
                  <a:moveTo>
                    <a:pt x="92" y="1"/>
                  </a:moveTo>
                  <a:cubicBezTo>
                    <a:pt x="89" y="1"/>
                    <a:pt x="87" y="1"/>
                    <a:pt x="85" y="1"/>
                  </a:cubicBezTo>
                  <a:cubicBezTo>
                    <a:pt x="0" y="27"/>
                    <a:pt x="60" y="518"/>
                    <a:pt x="273" y="1092"/>
                  </a:cubicBezTo>
                  <a:cubicBezTo>
                    <a:pt x="477" y="1641"/>
                    <a:pt x="733" y="2049"/>
                    <a:pt x="822" y="2049"/>
                  </a:cubicBezTo>
                  <a:cubicBezTo>
                    <a:pt x="826" y="2049"/>
                    <a:pt x="830" y="2048"/>
                    <a:pt x="833" y="2047"/>
                  </a:cubicBezTo>
                  <a:cubicBezTo>
                    <a:pt x="912" y="2010"/>
                    <a:pt x="780" y="1536"/>
                    <a:pt x="572" y="982"/>
                  </a:cubicBezTo>
                  <a:cubicBezTo>
                    <a:pt x="370" y="441"/>
                    <a:pt x="180" y="1"/>
                    <a:pt x="9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 name="Google Shape;602;p7"/>
            <p:cNvSpPr/>
            <p:nvPr/>
          </p:nvSpPr>
          <p:spPr>
            <a:xfrm>
              <a:off x="514425" y="5278425"/>
              <a:ext cx="357750" cy="116975"/>
            </a:xfrm>
            <a:custGeom>
              <a:rect b="b" l="l" r="r" t="t"/>
              <a:pathLst>
                <a:path extrusionOk="0" h="4679" w="14310">
                  <a:moveTo>
                    <a:pt x="12764" y="1"/>
                  </a:moveTo>
                  <a:cubicBezTo>
                    <a:pt x="12717" y="1"/>
                    <a:pt x="12670" y="5"/>
                    <a:pt x="12624" y="12"/>
                  </a:cubicBezTo>
                  <a:lnTo>
                    <a:pt x="11821" y="115"/>
                  </a:lnTo>
                  <a:cubicBezTo>
                    <a:pt x="11126" y="207"/>
                    <a:pt x="10116" y="353"/>
                    <a:pt x="8882" y="572"/>
                  </a:cubicBezTo>
                  <a:cubicBezTo>
                    <a:pt x="7647" y="790"/>
                    <a:pt x="6174" y="1077"/>
                    <a:pt x="4567" y="1521"/>
                  </a:cubicBezTo>
                  <a:cubicBezTo>
                    <a:pt x="3764" y="1747"/>
                    <a:pt x="2924" y="2002"/>
                    <a:pt x="2072" y="2312"/>
                  </a:cubicBezTo>
                  <a:cubicBezTo>
                    <a:pt x="1646" y="2476"/>
                    <a:pt x="1220" y="2641"/>
                    <a:pt x="789" y="2830"/>
                  </a:cubicBezTo>
                  <a:cubicBezTo>
                    <a:pt x="534" y="2902"/>
                    <a:pt x="304" y="3043"/>
                    <a:pt x="125" y="3238"/>
                  </a:cubicBezTo>
                  <a:cubicBezTo>
                    <a:pt x="1" y="3390"/>
                    <a:pt x="1" y="3608"/>
                    <a:pt x="125" y="3761"/>
                  </a:cubicBezTo>
                  <a:cubicBezTo>
                    <a:pt x="228" y="3857"/>
                    <a:pt x="350" y="3933"/>
                    <a:pt x="484" y="3980"/>
                  </a:cubicBezTo>
                  <a:cubicBezTo>
                    <a:pt x="1354" y="4364"/>
                    <a:pt x="2290" y="4583"/>
                    <a:pt x="3240" y="4625"/>
                  </a:cubicBezTo>
                  <a:cubicBezTo>
                    <a:pt x="4154" y="4679"/>
                    <a:pt x="5024" y="4679"/>
                    <a:pt x="5856" y="4679"/>
                  </a:cubicBezTo>
                  <a:cubicBezTo>
                    <a:pt x="7519" y="4666"/>
                    <a:pt x="9015" y="4600"/>
                    <a:pt x="10268" y="4520"/>
                  </a:cubicBezTo>
                  <a:cubicBezTo>
                    <a:pt x="11523" y="4442"/>
                    <a:pt x="12533" y="4345"/>
                    <a:pt x="13232" y="4260"/>
                  </a:cubicBezTo>
                  <a:lnTo>
                    <a:pt x="14035" y="4157"/>
                  </a:lnTo>
                  <a:cubicBezTo>
                    <a:pt x="14130" y="4150"/>
                    <a:pt x="14222" y="4129"/>
                    <a:pt x="14310" y="4096"/>
                  </a:cubicBezTo>
                  <a:cubicBezTo>
                    <a:pt x="14246" y="4094"/>
                    <a:pt x="14183" y="4093"/>
                    <a:pt x="14119" y="4093"/>
                  </a:cubicBezTo>
                  <a:cubicBezTo>
                    <a:pt x="13842" y="4093"/>
                    <a:pt x="13564" y="4108"/>
                    <a:pt x="13288" y="4139"/>
                  </a:cubicBezTo>
                  <a:cubicBezTo>
                    <a:pt x="12588" y="4180"/>
                    <a:pt x="11578" y="4254"/>
                    <a:pt x="10324" y="4303"/>
                  </a:cubicBezTo>
                  <a:cubicBezTo>
                    <a:pt x="9071" y="4352"/>
                    <a:pt x="7580" y="4388"/>
                    <a:pt x="5925" y="4388"/>
                  </a:cubicBezTo>
                  <a:cubicBezTo>
                    <a:pt x="5096" y="4381"/>
                    <a:pt x="4219" y="4388"/>
                    <a:pt x="3332" y="4314"/>
                  </a:cubicBezTo>
                  <a:cubicBezTo>
                    <a:pt x="2419" y="4274"/>
                    <a:pt x="1522" y="4068"/>
                    <a:pt x="684" y="3706"/>
                  </a:cubicBezTo>
                  <a:cubicBezTo>
                    <a:pt x="591" y="3672"/>
                    <a:pt x="505" y="3622"/>
                    <a:pt x="430" y="3560"/>
                  </a:cubicBezTo>
                  <a:cubicBezTo>
                    <a:pt x="392" y="3511"/>
                    <a:pt x="392" y="3493"/>
                    <a:pt x="430" y="3431"/>
                  </a:cubicBezTo>
                  <a:cubicBezTo>
                    <a:pt x="579" y="3289"/>
                    <a:pt x="760" y="3185"/>
                    <a:pt x="959" y="3128"/>
                  </a:cubicBezTo>
                  <a:cubicBezTo>
                    <a:pt x="1385" y="2946"/>
                    <a:pt x="1811" y="2780"/>
                    <a:pt x="2230" y="2616"/>
                  </a:cubicBezTo>
                  <a:cubicBezTo>
                    <a:pt x="3040" y="2300"/>
                    <a:pt x="3867" y="2045"/>
                    <a:pt x="4665" y="1812"/>
                  </a:cubicBezTo>
                  <a:cubicBezTo>
                    <a:pt x="6234" y="1364"/>
                    <a:pt x="7707" y="1054"/>
                    <a:pt x="8923" y="803"/>
                  </a:cubicBezTo>
                  <a:lnTo>
                    <a:pt x="11839" y="250"/>
                  </a:lnTo>
                  <a:cubicBezTo>
                    <a:pt x="12199" y="199"/>
                    <a:pt x="12556" y="119"/>
                    <a:pt x="12904" y="12"/>
                  </a:cubicBezTo>
                  <a:cubicBezTo>
                    <a:pt x="12858" y="5"/>
                    <a:pt x="12811" y="1"/>
                    <a:pt x="1276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 name="Google Shape;603;p7"/>
            <p:cNvSpPr/>
            <p:nvPr/>
          </p:nvSpPr>
          <p:spPr>
            <a:xfrm>
              <a:off x="592350" y="5324850"/>
              <a:ext cx="35650" cy="71175"/>
            </a:xfrm>
            <a:custGeom>
              <a:rect b="b" l="l" r="r" t="t"/>
              <a:pathLst>
                <a:path extrusionOk="0" h="2847" w="1426">
                  <a:moveTo>
                    <a:pt x="85" y="0"/>
                  </a:moveTo>
                  <a:cubicBezTo>
                    <a:pt x="78" y="0"/>
                    <a:pt x="72" y="2"/>
                    <a:pt x="68" y="5"/>
                  </a:cubicBezTo>
                  <a:cubicBezTo>
                    <a:pt x="1" y="67"/>
                    <a:pt x="451" y="601"/>
                    <a:pt x="793" y="1374"/>
                  </a:cubicBezTo>
                  <a:cubicBezTo>
                    <a:pt x="1134" y="2147"/>
                    <a:pt x="1183" y="2847"/>
                    <a:pt x="1280" y="2847"/>
                  </a:cubicBezTo>
                  <a:cubicBezTo>
                    <a:pt x="1425" y="2300"/>
                    <a:pt x="1356" y="1719"/>
                    <a:pt x="1084" y="1222"/>
                  </a:cubicBezTo>
                  <a:cubicBezTo>
                    <a:pt x="753" y="450"/>
                    <a:pt x="205" y="0"/>
                    <a:pt x="8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4" name="Google Shape;604;p7"/>
            <p:cNvSpPr/>
            <p:nvPr/>
          </p:nvSpPr>
          <p:spPr>
            <a:xfrm>
              <a:off x="766100" y="4690350"/>
              <a:ext cx="1867600" cy="786475"/>
            </a:xfrm>
            <a:custGeom>
              <a:rect b="b" l="l" r="r" t="t"/>
              <a:pathLst>
                <a:path extrusionOk="0" h="31459" w="74704">
                  <a:moveTo>
                    <a:pt x="7345" y="0"/>
                  </a:moveTo>
                  <a:cubicBezTo>
                    <a:pt x="7213" y="0"/>
                    <a:pt x="7111" y="11"/>
                    <a:pt x="7041" y="34"/>
                  </a:cubicBezTo>
                  <a:cubicBezTo>
                    <a:pt x="5734" y="579"/>
                    <a:pt x="4588" y="1451"/>
                    <a:pt x="3714" y="2566"/>
                  </a:cubicBezTo>
                  <a:cubicBezTo>
                    <a:pt x="1" y="6996"/>
                    <a:pt x="2338" y="13823"/>
                    <a:pt x="7925" y="15345"/>
                  </a:cubicBezTo>
                  <a:lnTo>
                    <a:pt x="13169" y="16768"/>
                  </a:lnTo>
                  <a:lnTo>
                    <a:pt x="1692" y="20456"/>
                  </a:lnTo>
                  <a:lnTo>
                    <a:pt x="5568" y="31458"/>
                  </a:lnTo>
                  <a:cubicBezTo>
                    <a:pt x="5568" y="31458"/>
                    <a:pt x="22705" y="27752"/>
                    <a:pt x="39323" y="23840"/>
                  </a:cubicBezTo>
                  <a:lnTo>
                    <a:pt x="65917" y="31032"/>
                  </a:lnTo>
                  <a:lnTo>
                    <a:pt x="69751" y="18685"/>
                  </a:lnTo>
                  <a:lnTo>
                    <a:pt x="65242" y="17219"/>
                  </a:lnTo>
                  <a:cubicBezTo>
                    <a:pt x="68072" y="16354"/>
                    <a:pt x="69861" y="15672"/>
                    <a:pt x="70110" y="15259"/>
                  </a:cubicBezTo>
                  <a:cubicBezTo>
                    <a:pt x="71771" y="12686"/>
                    <a:pt x="74703" y="792"/>
                    <a:pt x="63145" y="792"/>
                  </a:cubicBezTo>
                  <a:cubicBezTo>
                    <a:pt x="63058" y="792"/>
                    <a:pt x="62969" y="792"/>
                    <a:pt x="62880" y="794"/>
                  </a:cubicBezTo>
                  <a:lnTo>
                    <a:pt x="62924" y="783"/>
                  </a:lnTo>
                  <a:lnTo>
                    <a:pt x="53692" y="783"/>
                  </a:lnTo>
                  <a:lnTo>
                    <a:pt x="19614" y="1665"/>
                  </a:lnTo>
                  <a:lnTo>
                    <a:pt x="9877" y="405"/>
                  </a:lnTo>
                  <a:cubicBezTo>
                    <a:pt x="8691" y="143"/>
                    <a:pt x="7822" y="0"/>
                    <a:pt x="7345"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5" name="Google Shape;605;p7"/>
            <p:cNvSpPr/>
            <p:nvPr/>
          </p:nvSpPr>
          <p:spPr>
            <a:xfrm>
              <a:off x="1749975" y="5121900"/>
              <a:ext cx="643525" cy="204625"/>
            </a:xfrm>
            <a:custGeom>
              <a:rect b="b" l="l" r="r" t="t"/>
              <a:pathLst>
                <a:path extrusionOk="0" h="8185" w="25741">
                  <a:moveTo>
                    <a:pt x="25740" y="0"/>
                  </a:moveTo>
                  <a:lnTo>
                    <a:pt x="0" y="6566"/>
                  </a:lnTo>
                  <a:lnTo>
                    <a:pt x="5975" y="8185"/>
                  </a:lnTo>
                  <a:lnTo>
                    <a:pt x="25740"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 name="Google Shape;606;p7"/>
            <p:cNvSpPr/>
            <p:nvPr/>
          </p:nvSpPr>
          <p:spPr>
            <a:xfrm>
              <a:off x="1097450" y="4733025"/>
              <a:ext cx="1114400" cy="181200"/>
            </a:xfrm>
            <a:custGeom>
              <a:rect b="b" l="l" r="r" t="t"/>
              <a:pathLst>
                <a:path extrusionOk="0" h="7248" w="44576">
                  <a:moveTo>
                    <a:pt x="0" y="0"/>
                  </a:moveTo>
                  <a:lnTo>
                    <a:pt x="25303" y="7248"/>
                  </a:lnTo>
                  <a:lnTo>
                    <a:pt x="44576" y="675"/>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 name="Google Shape;607;p7"/>
            <p:cNvSpPr/>
            <p:nvPr/>
          </p:nvSpPr>
          <p:spPr>
            <a:xfrm>
              <a:off x="903350" y="5171775"/>
              <a:ext cx="104075" cy="285100"/>
            </a:xfrm>
            <a:custGeom>
              <a:rect b="b" l="l" r="r" t="t"/>
              <a:pathLst>
                <a:path extrusionOk="0" h="11404" w="4163">
                  <a:moveTo>
                    <a:pt x="0" y="0"/>
                  </a:moveTo>
                  <a:cubicBezTo>
                    <a:pt x="78" y="590"/>
                    <a:pt x="215" y="1171"/>
                    <a:pt x="408" y="1735"/>
                  </a:cubicBezTo>
                  <a:cubicBezTo>
                    <a:pt x="706" y="2782"/>
                    <a:pt x="1175" y="4266"/>
                    <a:pt x="1746" y="5824"/>
                  </a:cubicBezTo>
                  <a:cubicBezTo>
                    <a:pt x="2318" y="7381"/>
                    <a:pt x="2903" y="8811"/>
                    <a:pt x="3353" y="9816"/>
                  </a:cubicBezTo>
                  <a:cubicBezTo>
                    <a:pt x="3568" y="10372"/>
                    <a:pt x="3840" y="10904"/>
                    <a:pt x="4163" y="11403"/>
                  </a:cubicBezTo>
                  <a:cubicBezTo>
                    <a:pt x="4001" y="10830"/>
                    <a:pt x="3795" y="10267"/>
                    <a:pt x="3549" y="9725"/>
                  </a:cubicBezTo>
                  <a:cubicBezTo>
                    <a:pt x="3153" y="8703"/>
                    <a:pt x="2599" y="7284"/>
                    <a:pt x="2027" y="5714"/>
                  </a:cubicBezTo>
                  <a:cubicBezTo>
                    <a:pt x="1455" y="4145"/>
                    <a:pt x="962" y="2708"/>
                    <a:pt x="610" y="1668"/>
                  </a:cubicBezTo>
                  <a:cubicBezTo>
                    <a:pt x="451" y="1096"/>
                    <a:pt x="248" y="539"/>
                    <a:pt x="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 name="Google Shape;608;p7"/>
            <p:cNvSpPr/>
            <p:nvPr/>
          </p:nvSpPr>
          <p:spPr>
            <a:xfrm>
              <a:off x="942750" y="4812425"/>
              <a:ext cx="1589650" cy="499025"/>
            </a:xfrm>
            <a:custGeom>
              <a:rect b="b" l="l" r="r" t="t"/>
              <a:pathLst>
                <a:path extrusionOk="0" h="19961" w="63586">
                  <a:moveTo>
                    <a:pt x="63556" y="0"/>
                  </a:moveTo>
                  <a:cubicBezTo>
                    <a:pt x="63507" y="0"/>
                    <a:pt x="63458" y="6"/>
                    <a:pt x="63409" y="19"/>
                  </a:cubicBezTo>
                  <a:lnTo>
                    <a:pt x="62929" y="165"/>
                  </a:lnTo>
                  <a:lnTo>
                    <a:pt x="61073" y="774"/>
                  </a:lnTo>
                  <a:lnTo>
                    <a:pt x="54269" y="2971"/>
                  </a:lnTo>
                  <a:cubicBezTo>
                    <a:pt x="48531" y="4826"/>
                    <a:pt x="40595" y="7377"/>
                    <a:pt x="31820" y="10133"/>
                  </a:cubicBezTo>
                  <a:cubicBezTo>
                    <a:pt x="23045" y="12890"/>
                    <a:pt x="15079" y="15330"/>
                    <a:pt x="9304" y="17082"/>
                  </a:cubicBezTo>
                  <a:lnTo>
                    <a:pt x="2471" y="19163"/>
                  </a:lnTo>
                  <a:lnTo>
                    <a:pt x="645" y="19741"/>
                  </a:lnTo>
                  <a:lnTo>
                    <a:pt x="164" y="19900"/>
                  </a:lnTo>
                  <a:lnTo>
                    <a:pt x="0" y="19961"/>
                  </a:lnTo>
                  <a:cubicBezTo>
                    <a:pt x="59" y="19958"/>
                    <a:pt x="116" y="19948"/>
                    <a:pt x="170" y="19930"/>
                  </a:cubicBezTo>
                  <a:lnTo>
                    <a:pt x="663" y="19802"/>
                  </a:lnTo>
                  <a:lnTo>
                    <a:pt x="2531" y="19286"/>
                  </a:lnTo>
                  <a:lnTo>
                    <a:pt x="9396" y="17302"/>
                  </a:lnTo>
                  <a:cubicBezTo>
                    <a:pt x="15183" y="15598"/>
                    <a:pt x="23166" y="13193"/>
                    <a:pt x="31948" y="10437"/>
                  </a:cubicBezTo>
                  <a:cubicBezTo>
                    <a:pt x="40729" y="7680"/>
                    <a:pt x="48652" y="5094"/>
                    <a:pt x="54378" y="3184"/>
                  </a:cubicBezTo>
                  <a:lnTo>
                    <a:pt x="61127" y="889"/>
                  </a:lnTo>
                  <a:lnTo>
                    <a:pt x="62952" y="245"/>
                  </a:lnTo>
                  <a:lnTo>
                    <a:pt x="63427" y="68"/>
                  </a:lnTo>
                  <a:cubicBezTo>
                    <a:pt x="63483" y="53"/>
                    <a:pt x="63536" y="30"/>
                    <a:pt x="63586" y="1"/>
                  </a:cubicBezTo>
                  <a:cubicBezTo>
                    <a:pt x="63576" y="1"/>
                    <a:pt x="63566" y="0"/>
                    <a:pt x="6355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 name="Google Shape;609;p7"/>
            <p:cNvSpPr/>
            <p:nvPr/>
          </p:nvSpPr>
          <p:spPr>
            <a:xfrm>
              <a:off x="1084850" y="4801325"/>
              <a:ext cx="986875" cy="316000"/>
            </a:xfrm>
            <a:custGeom>
              <a:rect b="b" l="l" r="r" t="t"/>
              <a:pathLst>
                <a:path extrusionOk="0" h="12640" w="39475">
                  <a:moveTo>
                    <a:pt x="39475" y="1"/>
                  </a:moveTo>
                  <a:lnTo>
                    <a:pt x="39475" y="1"/>
                  </a:lnTo>
                  <a:cubicBezTo>
                    <a:pt x="39344" y="20"/>
                    <a:pt x="39216" y="55"/>
                    <a:pt x="39092" y="103"/>
                  </a:cubicBezTo>
                  <a:lnTo>
                    <a:pt x="37936" y="462"/>
                  </a:lnTo>
                  <a:lnTo>
                    <a:pt x="33707" y="1819"/>
                  </a:lnTo>
                  <a:lnTo>
                    <a:pt x="19760" y="6303"/>
                  </a:lnTo>
                  <a:lnTo>
                    <a:pt x="5800" y="10758"/>
                  </a:lnTo>
                  <a:lnTo>
                    <a:pt x="1540" y="12110"/>
                  </a:lnTo>
                  <a:lnTo>
                    <a:pt x="396" y="12488"/>
                  </a:lnTo>
                  <a:cubicBezTo>
                    <a:pt x="259" y="12522"/>
                    <a:pt x="126" y="12572"/>
                    <a:pt x="0" y="12639"/>
                  </a:cubicBezTo>
                  <a:cubicBezTo>
                    <a:pt x="141" y="12618"/>
                    <a:pt x="279" y="12588"/>
                    <a:pt x="414" y="12547"/>
                  </a:cubicBezTo>
                  <a:lnTo>
                    <a:pt x="1576" y="12226"/>
                  </a:lnTo>
                  <a:cubicBezTo>
                    <a:pt x="2580" y="11940"/>
                    <a:pt x="4011" y="11514"/>
                    <a:pt x="5836" y="10973"/>
                  </a:cubicBezTo>
                  <a:cubicBezTo>
                    <a:pt x="9433" y="9890"/>
                    <a:pt x="14386" y="8350"/>
                    <a:pt x="19832" y="6603"/>
                  </a:cubicBezTo>
                  <a:cubicBezTo>
                    <a:pt x="25278" y="4857"/>
                    <a:pt x="30201" y="3250"/>
                    <a:pt x="33755" y="2034"/>
                  </a:cubicBezTo>
                  <a:cubicBezTo>
                    <a:pt x="35521" y="1432"/>
                    <a:pt x="36969" y="932"/>
                    <a:pt x="37954" y="579"/>
                  </a:cubicBezTo>
                  <a:lnTo>
                    <a:pt x="39086" y="165"/>
                  </a:lnTo>
                  <a:cubicBezTo>
                    <a:pt x="39221" y="126"/>
                    <a:pt x="39352" y="71"/>
                    <a:pt x="3947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 name="Google Shape;610;p7"/>
            <p:cNvSpPr/>
            <p:nvPr/>
          </p:nvSpPr>
          <p:spPr>
            <a:xfrm>
              <a:off x="1096850" y="4732900"/>
              <a:ext cx="630625" cy="180350"/>
            </a:xfrm>
            <a:custGeom>
              <a:rect b="b" l="l" r="r" t="t"/>
              <a:pathLst>
                <a:path extrusionOk="0" h="7214" w="25225">
                  <a:moveTo>
                    <a:pt x="43" y="0"/>
                  </a:moveTo>
                  <a:cubicBezTo>
                    <a:pt x="31" y="0"/>
                    <a:pt x="25" y="2"/>
                    <a:pt x="24" y="5"/>
                  </a:cubicBezTo>
                  <a:cubicBezTo>
                    <a:pt x="1" y="108"/>
                    <a:pt x="5611" y="1770"/>
                    <a:pt x="12567" y="3760"/>
                  </a:cubicBezTo>
                  <a:cubicBezTo>
                    <a:pt x="19336" y="5696"/>
                    <a:pt x="24895" y="7213"/>
                    <a:pt x="25187" y="7213"/>
                  </a:cubicBezTo>
                  <a:cubicBezTo>
                    <a:pt x="25195" y="7213"/>
                    <a:pt x="25199" y="7212"/>
                    <a:pt x="25199" y="7210"/>
                  </a:cubicBezTo>
                  <a:cubicBezTo>
                    <a:pt x="25224" y="7125"/>
                    <a:pt x="19601" y="5446"/>
                    <a:pt x="12652" y="3456"/>
                  </a:cubicBezTo>
                  <a:cubicBezTo>
                    <a:pt x="5919" y="1528"/>
                    <a:pt x="404" y="0"/>
                    <a:pt x="4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 name="Google Shape;611;p7"/>
            <p:cNvSpPr/>
            <p:nvPr/>
          </p:nvSpPr>
          <p:spPr>
            <a:xfrm>
              <a:off x="2301425" y="5136475"/>
              <a:ext cx="116300" cy="299725"/>
            </a:xfrm>
            <a:custGeom>
              <a:rect b="b" l="l" r="r" t="t"/>
              <a:pathLst>
                <a:path extrusionOk="0" h="11989" w="4652">
                  <a:moveTo>
                    <a:pt x="4650" y="0"/>
                  </a:moveTo>
                  <a:cubicBezTo>
                    <a:pt x="4558" y="0"/>
                    <a:pt x="3457" y="2648"/>
                    <a:pt x="2180" y="5939"/>
                  </a:cubicBezTo>
                  <a:cubicBezTo>
                    <a:pt x="1351" y="7918"/>
                    <a:pt x="622" y="9936"/>
                    <a:pt x="0" y="11989"/>
                  </a:cubicBezTo>
                  <a:cubicBezTo>
                    <a:pt x="1" y="11989"/>
                    <a:pt x="1" y="11989"/>
                    <a:pt x="2" y="11989"/>
                  </a:cubicBezTo>
                  <a:cubicBezTo>
                    <a:pt x="92" y="11989"/>
                    <a:pt x="1195" y="9347"/>
                    <a:pt x="2471" y="6056"/>
                  </a:cubicBezTo>
                  <a:cubicBezTo>
                    <a:pt x="3300" y="4075"/>
                    <a:pt x="4026" y="2054"/>
                    <a:pt x="4651" y="0"/>
                  </a:cubicBezTo>
                  <a:cubicBezTo>
                    <a:pt x="4651" y="0"/>
                    <a:pt x="4650" y="0"/>
                    <a:pt x="465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2" name="Google Shape;612;p7"/>
            <p:cNvSpPr/>
            <p:nvPr/>
          </p:nvSpPr>
          <p:spPr>
            <a:xfrm>
              <a:off x="2112325" y="5198075"/>
              <a:ext cx="246025" cy="65900"/>
            </a:xfrm>
            <a:custGeom>
              <a:rect b="b" l="l" r="r" t="t"/>
              <a:pathLst>
                <a:path extrusionOk="0" h="2636" w="9841">
                  <a:moveTo>
                    <a:pt x="0" y="1"/>
                  </a:moveTo>
                  <a:lnTo>
                    <a:pt x="0" y="1"/>
                  </a:lnTo>
                  <a:cubicBezTo>
                    <a:pt x="1592" y="592"/>
                    <a:pt x="3218" y="1084"/>
                    <a:pt x="4869" y="1473"/>
                  </a:cubicBezTo>
                  <a:cubicBezTo>
                    <a:pt x="6502" y="1958"/>
                    <a:pt x="8163" y="2346"/>
                    <a:pt x="9840" y="2636"/>
                  </a:cubicBezTo>
                  <a:cubicBezTo>
                    <a:pt x="8250" y="2046"/>
                    <a:pt x="6624" y="1553"/>
                    <a:pt x="4973" y="1163"/>
                  </a:cubicBezTo>
                  <a:cubicBezTo>
                    <a:pt x="3340" y="677"/>
                    <a:pt x="1679" y="289"/>
                    <a:pt x="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3" name="Google Shape;613;p7"/>
            <p:cNvSpPr/>
            <p:nvPr/>
          </p:nvSpPr>
          <p:spPr>
            <a:xfrm>
              <a:off x="833950" y="4819425"/>
              <a:ext cx="578150" cy="192325"/>
            </a:xfrm>
            <a:custGeom>
              <a:rect b="b" l="l" r="r" t="t"/>
              <a:pathLst>
                <a:path extrusionOk="0" h="7693" w="23126">
                  <a:moveTo>
                    <a:pt x="0" y="1"/>
                  </a:moveTo>
                  <a:cubicBezTo>
                    <a:pt x="260" y="190"/>
                    <a:pt x="538" y="356"/>
                    <a:pt x="828" y="492"/>
                  </a:cubicBezTo>
                  <a:cubicBezTo>
                    <a:pt x="1352" y="792"/>
                    <a:pt x="2173" y="1193"/>
                    <a:pt x="3177" y="1655"/>
                  </a:cubicBezTo>
                  <a:cubicBezTo>
                    <a:pt x="5818" y="2823"/>
                    <a:pt x="8531" y="3817"/>
                    <a:pt x="11302" y="4631"/>
                  </a:cubicBezTo>
                  <a:cubicBezTo>
                    <a:pt x="14533" y="5604"/>
                    <a:pt x="17496" y="6348"/>
                    <a:pt x="19638" y="6895"/>
                  </a:cubicBezTo>
                  <a:lnTo>
                    <a:pt x="22182" y="7503"/>
                  </a:lnTo>
                  <a:cubicBezTo>
                    <a:pt x="22491" y="7591"/>
                    <a:pt x="22807" y="7654"/>
                    <a:pt x="23126" y="7693"/>
                  </a:cubicBezTo>
                  <a:cubicBezTo>
                    <a:pt x="22832" y="7565"/>
                    <a:pt x="22526" y="7466"/>
                    <a:pt x="22213" y="7400"/>
                  </a:cubicBezTo>
                  <a:lnTo>
                    <a:pt x="19698" y="6675"/>
                  </a:lnTo>
                  <a:cubicBezTo>
                    <a:pt x="17570" y="6072"/>
                    <a:pt x="14618" y="5300"/>
                    <a:pt x="11392" y="4326"/>
                  </a:cubicBezTo>
                  <a:cubicBezTo>
                    <a:pt x="8634" y="3512"/>
                    <a:pt x="5924" y="2551"/>
                    <a:pt x="3269" y="1447"/>
                  </a:cubicBezTo>
                  <a:cubicBezTo>
                    <a:pt x="2253" y="992"/>
                    <a:pt x="1442" y="644"/>
                    <a:pt x="883" y="384"/>
                  </a:cubicBezTo>
                  <a:cubicBezTo>
                    <a:pt x="599" y="232"/>
                    <a:pt x="304" y="105"/>
                    <a:pt x="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 name="Google Shape;614;p7"/>
            <p:cNvSpPr/>
            <p:nvPr/>
          </p:nvSpPr>
          <p:spPr>
            <a:xfrm>
              <a:off x="1185850" y="3559025"/>
              <a:ext cx="1146750" cy="1187800"/>
            </a:xfrm>
            <a:custGeom>
              <a:rect b="b" l="l" r="r" t="t"/>
              <a:pathLst>
                <a:path extrusionOk="0" h="47512" w="45870">
                  <a:moveTo>
                    <a:pt x="26898" y="0"/>
                  </a:moveTo>
                  <a:lnTo>
                    <a:pt x="16619" y="608"/>
                  </a:lnTo>
                  <a:cubicBezTo>
                    <a:pt x="16619" y="608"/>
                    <a:pt x="16724" y="1825"/>
                    <a:pt x="16717" y="2672"/>
                  </a:cubicBezTo>
                  <a:cubicBezTo>
                    <a:pt x="10388" y="3280"/>
                    <a:pt x="244" y="6529"/>
                    <a:pt x="1" y="20776"/>
                  </a:cubicBezTo>
                  <a:lnTo>
                    <a:pt x="8118" y="20964"/>
                  </a:lnTo>
                  <a:cubicBezTo>
                    <a:pt x="7431" y="27500"/>
                    <a:pt x="7510" y="31400"/>
                    <a:pt x="6847" y="33853"/>
                  </a:cubicBezTo>
                  <a:cubicBezTo>
                    <a:pt x="5716" y="37905"/>
                    <a:pt x="2131" y="46462"/>
                    <a:pt x="2849" y="46893"/>
                  </a:cubicBezTo>
                  <a:cubicBezTo>
                    <a:pt x="3302" y="47166"/>
                    <a:pt x="16758" y="47512"/>
                    <a:pt x="27011" y="47512"/>
                  </a:cubicBezTo>
                  <a:cubicBezTo>
                    <a:pt x="32990" y="47512"/>
                    <a:pt x="37880" y="47394"/>
                    <a:pt x="38465" y="47076"/>
                  </a:cubicBezTo>
                  <a:cubicBezTo>
                    <a:pt x="40054" y="46211"/>
                    <a:pt x="37164" y="35046"/>
                    <a:pt x="36440" y="32015"/>
                  </a:cubicBezTo>
                  <a:cubicBezTo>
                    <a:pt x="35983" y="30080"/>
                    <a:pt x="35886" y="25650"/>
                    <a:pt x="35873" y="22224"/>
                  </a:cubicBezTo>
                  <a:lnTo>
                    <a:pt x="45197" y="21803"/>
                  </a:lnTo>
                  <a:cubicBezTo>
                    <a:pt x="45197" y="21803"/>
                    <a:pt x="45870" y="2592"/>
                    <a:pt x="27832" y="2592"/>
                  </a:cubicBezTo>
                  <a:cubicBezTo>
                    <a:pt x="27806" y="2592"/>
                    <a:pt x="27781" y="2592"/>
                    <a:pt x="27755" y="2592"/>
                  </a:cubicBezTo>
                  <a:lnTo>
                    <a:pt x="27008" y="2592"/>
                  </a:lnTo>
                  <a:lnTo>
                    <a:pt x="26898"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 name="Google Shape;615;p7"/>
            <p:cNvSpPr/>
            <p:nvPr/>
          </p:nvSpPr>
          <p:spPr>
            <a:xfrm>
              <a:off x="1599500" y="3620750"/>
              <a:ext cx="260150" cy="13275"/>
            </a:xfrm>
            <a:custGeom>
              <a:rect b="b" l="l" r="r" t="t"/>
              <a:pathLst>
                <a:path extrusionOk="0" h="531" w="10406">
                  <a:moveTo>
                    <a:pt x="9840" y="1"/>
                  </a:moveTo>
                  <a:cubicBezTo>
                    <a:pt x="9503" y="1"/>
                    <a:pt x="9166" y="22"/>
                    <a:pt x="8831" y="63"/>
                  </a:cubicBezTo>
                  <a:cubicBezTo>
                    <a:pt x="7913" y="112"/>
                    <a:pt x="6591" y="210"/>
                    <a:pt x="5180" y="210"/>
                  </a:cubicBezTo>
                  <a:lnTo>
                    <a:pt x="1528" y="210"/>
                  </a:lnTo>
                  <a:cubicBezTo>
                    <a:pt x="1323" y="193"/>
                    <a:pt x="1117" y="185"/>
                    <a:pt x="912" y="185"/>
                  </a:cubicBezTo>
                  <a:cubicBezTo>
                    <a:pt x="608" y="185"/>
                    <a:pt x="303" y="203"/>
                    <a:pt x="1" y="239"/>
                  </a:cubicBezTo>
                  <a:cubicBezTo>
                    <a:pt x="499" y="360"/>
                    <a:pt x="1009" y="425"/>
                    <a:pt x="1522" y="434"/>
                  </a:cubicBezTo>
                  <a:cubicBezTo>
                    <a:pt x="2224" y="497"/>
                    <a:pt x="3124" y="531"/>
                    <a:pt x="4134" y="531"/>
                  </a:cubicBezTo>
                  <a:cubicBezTo>
                    <a:pt x="4481" y="531"/>
                    <a:pt x="4840" y="527"/>
                    <a:pt x="5209" y="519"/>
                  </a:cubicBezTo>
                  <a:cubicBezTo>
                    <a:pt x="6653" y="488"/>
                    <a:pt x="7954" y="385"/>
                    <a:pt x="8897" y="275"/>
                  </a:cubicBezTo>
                  <a:cubicBezTo>
                    <a:pt x="9408" y="251"/>
                    <a:pt x="9915" y="165"/>
                    <a:pt x="10406" y="20"/>
                  </a:cubicBezTo>
                  <a:cubicBezTo>
                    <a:pt x="10217" y="7"/>
                    <a:pt x="10028" y="1"/>
                    <a:pt x="984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 name="Google Shape;616;p7"/>
            <p:cNvSpPr/>
            <p:nvPr/>
          </p:nvSpPr>
          <p:spPr>
            <a:xfrm>
              <a:off x="1644050" y="3572100"/>
              <a:ext cx="7975" cy="55850"/>
            </a:xfrm>
            <a:custGeom>
              <a:rect b="b" l="l" r="r" t="t"/>
              <a:pathLst>
                <a:path extrusionOk="0" h="2234" w="319">
                  <a:moveTo>
                    <a:pt x="159" y="1"/>
                  </a:moveTo>
                  <a:cubicBezTo>
                    <a:pt x="44" y="1"/>
                    <a:pt x="1" y="493"/>
                    <a:pt x="1" y="1114"/>
                  </a:cubicBezTo>
                  <a:cubicBezTo>
                    <a:pt x="1" y="1735"/>
                    <a:pt x="69" y="2234"/>
                    <a:pt x="159" y="2234"/>
                  </a:cubicBezTo>
                  <a:cubicBezTo>
                    <a:pt x="251" y="2234"/>
                    <a:pt x="318" y="1728"/>
                    <a:pt x="318" y="1114"/>
                  </a:cubicBezTo>
                  <a:cubicBezTo>
                    <a:pt x="318" y="499"/>
                    <a:pt x="251" y="1"/>
                    <a:pt x="15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7" name="Google Shape;617;p7"/>
            <p:cNvSpPr/>
            <p:nvPr/>
          </p:nvSpPr>
          <p:spPr>
            <a:xfrm>
              <a:off x="1711400" y="3567225"/>
              <a:ext cx="10750" cy="60875"/>
            </a:xfrm>
            <a:custGeom>
              <a:rect b="b" l="l" r="r" t="t"/>
              <a:pathLst>
                <a:path extrusionOk="0" h="2435" w="430">
                  <a:moveTo>
                    <a:pt x="186" y="1"/>
                  </a:moveTo>
                  <a:cubicBezTo>
                    <a:pt x="44" y="390"/>
                    <a:pt x="1" y="808"/>
                    <a:pt x="58" y="1217"/>
                  </a:cubicBezTo>
                  <a:cubicBezTo>
                    <a:pt x="76" y="1887"/>
                    <a:pt x="161" y="2434"/>
                    <a:pt x="253" y="2434"/>
                  </a:cubicBezTo>
                  <a:cubicBezTo>
                    <a:pt x="388" y="2044"/>
                    <a:pt x="429" y="1627"/>
                    <a:pt x="374" y="1217"/>
                  </a:cubicBezTo>
                  <a:cubicBezTo>
                    <a:pt x="356" y="548"/>
                    <a:pt x="271" y="1"/>
                    <a:pt x="18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 name="Google Shape;618;p7"/>
            <p:cNvSpPr/>
            <p:nvPr/>
          </p:nvSpPr>
          <p:spPr>
            <a:xfrm>
              <a:off x="1783600" y="3564800"/>
              <a:ext cx="9125" cy="60900"/>
            </a:xfrm>
            <a:custGeom>
              <a:rect b="b" l="l" r="r" t="t"/>
              <a:pathLst>
                <a:path extrusionOk="0" h="2436" w="365">
                  <a:moveTo>
                    <a:pt x="134" y="0"/>
                  </a:moveTo>
                  <a:cubicBezTo>
                    <a:pt x="54" y="7"/>
                    <a:pt x="54" y="560"/>
                    <a:pt x="36" y="1217"/>
                  </a:cubicBezTo>
                  <a:cubicBezTo>
                    <a:pt x="0" y="1629"/>
                    <a:pt x="49" y="2044"/>
                    <a:pt x="182" y="2435"/>
                  </a:cubicBezTo>
                  <a:cubicBezTo>
                    <a:pt x="273" y="2435"/>
                    <a:pt x="365" y="1899"/>
                    <a:pt x="352" y="1217"/>
                  </a:cubicBezTo>
                  <a:cubicBezTo>
                    <a:pt x="340" y="536"/>
                    <a:pt x="219" y="0"/>
                    <a:pt x="13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 name="Google Shape;619;p7"/>
            <p:cNvSpPr/>
            <p:nvPr/>
          </p:nvSpPr>
          <p:spPr>
            <a:xfrm>
              <a:off x="1834550" y="3562350"/>
              <a:ext cx="13550" cy="60175"/>
            </a:xfrm>
            <a:custGeom>
              <a:rect b="b" l="l" r="r" t="t"/>
              <a:pathLst>
                <a:path extrusionOk="0" h="2407" w="542">
                  <a:moveTo>
                    <a:pt x="151" y="1"/>
                  </a:moveTo>
                  <a:cubicBezTo>
                    <a:pt x="66" y="1"/>
                    <a:pt x="1" y="553"/>
                    <a:pt x="80" y="1230"/>
                  </a:cubicBezTo>
                  <a:cubicBezTo>
                    <a:pt x="157" y="1893"/>
                    <a:pt x="360" y="2406"/>
                    <a:pt x="449" y="2406"/>
                  </a:cubicBezTo>
                  <a:cubicBezTo>
                    <a:pt x="452" y="2406"/>
                    <a:pt x="454" y="2406"/>
                    <a:pt x="457" y="2405"/>
                  </a:cubicBezTo>
                  <a:cubicBezTo>
                    <a:pt x="542" y="2374"/>
                    <a:pt x="475" y="1838"/>
                    <a:pt x="390" y="1188"/>
                  </a:cubicBezTo>
                  <a:cubicBezTo>
                    <a:pt x="305" y="537"/>
                    <a:pt x="244" y="1"/>
                    <a:pt x="152" y="1"/>
                  </a:cubicBezTo>
                  <a:cubicBezTo>
                    <a:pt x="152" y="1"/>
                    <a:pt x="151" y="1"/>
                    <a:pt x="15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 name="Google Shape;620;p7"/>
            <p:cNvSpPr/>
            <p:nvPr/>
          </p:nvSpPr>
          <p:spPr>
            <a:xfrm>
              <a:off x="1414725" y="3927175"/>
              <a:ext cx="10950" cy="152150"/>
            </a:xfrm>
            <a:custGeom>
              <a:rect b="b" l="l" r="r" t="t"/>
              <a:pathLst>
                <a:path extrusionOk="0" h="6086" w="438">
                  <a:moveTo>
                    <a:pt x="198" y="1"/>
                  </a:moveTo>
                  <a:cubicBezTo>
                    <a:pt x="45" y="1007"/>
                    <a:pt x="1" y="2028"/>
                    <a:pt x="65" y="3043"/>
                  </a:cubicBezTo>
                  <a:cubicBezTo>
                    <a:pt x="23" y="4060"/>
                    <a:pt x="84" y="5081"/>
                    <a:pt x="247" y="6086"/>
                  </a:cubicBezTo>
                  <a:cubicBezTo>
                    <a:pt x="393" y="5078"/>
                    <a:pt x="438" y="4059"/>
                    <a:pt x="381" y="3043"/>
                  </a:cubicBezTo>
                  <a:cubicBezTo>
                    <a:pt x="421" y="2025"/>
                    <a:pt x="360" y="1006"/>
                    <a:pt x="19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 name="Google Shape;621;p7"/>
            <p:cNvSpPr/>
            <p:nvPr/>
          </p:nvSpPr>
          <p:spPr>
            <a:xfrm>
              <a:off x="2058400" y="3939650"/>
              <a:ext cx="16175" cy="165100"/>
            </a:xfrm>
            <a:custGeom>
              <a:rect b="b" l="l" r="r" t="t"/>
              <a:pathLst>
                <a:path extrusionOk="0" h="6604" w="647">
                  <a:moveTo>
                    <a:pt x="70" y="0"/>
                  </a:moveTo>
                  <a:lnTo>
                    <a:pt x="70" y="0"/>
                  </a:lnTo>
                  <a:cubicBezTo>
                    <a:pt x="1" y="1107"/>
                    <a:pt x="38" y="2218"/>
                    <a:pt x="186" y="3318"/>
                  </a:cubicBezTo>
                  <a:cubicBezTo>
                    <a:pt x="231" y="4423"/>
                    <a:pt x="377" y="5523"/>
                    <a:pt x="624" y="6603"/>
                  </a:cubicBezTo>
                  <a:cubicBezTo>
                    <a:pt x="647" y="4390"/>
                    <a:pt x="460" y="2179"/>
                    <a:pt x="7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 name="Google Shape;622;p7"/>
            <p:cNvSpPr/>
            <p:nvPr/>
          </p:nvSpPr>
          <p:spPr>
            <a:xfrm>
              <a:off x="1183275" y="4072125"/>
              <a:ext cx="237650" cy="8700"/>
            </a:xfrm>
            <a:custGeom>
              <a:rect b="b" l="l" r="r" t="t"/>
              <a:pathLst>
                <a:path extrusionOk="0" h="348" w="9506">
                  <a:moveTo>
                    <a:pt x="4547" y="1"/>
                  </a:moveTo>
                  <a:cubicBezTo>
                    <a:pt x="3314" y="1"/>
                    <a:pt x="2201" y="48"/>
                    <a:pt x="1387" y="111"/>
                  </a:cubicBezTo>
                  <a:cubicBezTo>
                    <a:pt x="919" y="113"/>
                    <a:pt x="453" y="171"/>
                    <a:pt x="1" y="288"/>
                  </a:cubicBezTo>
                  <a:cubicBezTo>
                    <a:pt x="302" y="328"/>
                    <a:pt x="606" y="348"/>
                    <a:pt x="910" y="348"/>
                  </a:cubicBezTo>
                  <a:cubicBezTo>
                    <a:pt x="1071" y="348"/>
                    <a:pt x="1233" y="342"/>
                    <a:pt x="1394" y="331"/>
                  </a:cubicBezTo>
                  <a:lnTo>
                    <a:pt x="8106" y="331"/>
                  </a:lnTo>
                  <a:cubicBezTo>
                    <a:pt x="8268" y="342"/>
                    <a:pt x="8430" y="348"/>
                    <a:pt x="8592" y="348"/>
                  </a:cubicBezTo>
                  <a:cubicBezTo>
                    <a:pt x="8897" y="348"/>
                    <a:pt x="9202" y="328"/>
                    <a:pt x="9505" y="288"/>
                  </a:cubicBezTo>
                  <a:cubicBezTo>
                    <a:pt x="9051" y="177"/>
                    <a:pt x="8585" y="119"/>
                    <a:pt x="8118" y="118"/>
                  </a:cubicBezTo>
                  <a:cubicBezTo>
                    <a:pt x="7259" y="50"/>
                    <a:pt x="6068" y="8"/>
                    <a:pt x="4752" y="1"/>
                  </a:cubicBezTo>
                  <a:cubicBezTo>
                    <a:pt x="4684" y="1"/>
                    <a:pt x="4615" y="1"/>
                    <a:pt x="454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 name="Google Shape;623;p7"/>
            <p:cNvSpPr/>
            <p:nvPr/>
          </p:nvSpPr>
          <p:spPr>
            <a:xfrm>
              <a:off x="2067150" y="4100275"/>
              <a:ext cx="248150" cy="8950"/>
            </a:xfrm>
            <a:custGeom>
              <a:rect b="b" l="l" r="r" t="t"/>
              <a:pathLst>
                <a:path extrusionOk="0" h="358" w="9926">
                  <a:moveTo>
                    <a:pt x="3740" y="0"/>
                  </a:moveTo>
                  <a:cubicBezTo>
                    <a:pt x="2491" y="0"/>
                    <a:pt x="1243" y="60"/>
                    <a:pt x="0" y="178"/>
                  </a:cubicBezTo>
                  <a:cubicBezTo>
                    <a:pt x="1232" y="298"/>
                    <a:pt x="2470" y="358"/>
                    <a:pt x="3707" y="358"/>
                  </a:cubicBezTo>
                  <a:cubicBezTo>
                    <a:pt x="4127" y="358"/>
                    <a:pt x="4547" y="351"/>
                    <a:pt x="4966" y="337"/>
                  </a:cubicBezTo>
                  <a:cubicBezTo>
                    <a:pt x="5385" y="351"/>
                    <a:pt x="5805" y="358"/>
                    <a:pt x="6224" y="358"/>
                  </a:cubicBezTo>
                  <a:cubicBezTo>
                    <a:pt x="7460" y="358"/>
                    <a:pt x="8695" y="298"/>
                    <a:pt x="9925" y="178"/>
                  </a:cubicBezTo>
                  <a:cubicBezTo>
                    <a:pt x="8683" y="60"/>
                    <a:pt x="7438" y="0"/>
                    <a:pt x="6191" y="0"/>
                  </a:cubicBezTo>
                  <a:cubicBezTo>
                    <a:pt x="5783" y="0"/>
                    <a:pt x="5374" y="7"/>
                    <a:pt x="4966" y="20"/>
                  </a:cubicBezTo>
                  <a:cubicBezTo>
                    <a:pt x="4558" y="7"/>
                    <a:pt x="4149" y="0"/>
                    <a:pt x="374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 name="Google Shape;624;p7"/>
            <p:cNvSpPr/>
            <p:nvPr/>
          </p:nvSpPr>
          <p:spPr>
            <a:xfrm>
              <a:off x="1674650" y="4106700"/>
              <a:ext cx="691325" cy="631500"/>
            </a:xfrm>
            <a:custGeom>
              <a:rect b="b" l="l" r="r" t="t"/>
              <a:pathLst>
                <a:path extrusionOk="0" h="25260" w="27653">
                  <a:moveTo>
                    <a:pt x="15998" y="1"/>
                  </a:moveTo>
                  <a:cubicBezTo>
                    <a:pt x="15998" y="1"/>
                    <a:pt x="17027" y="12079"/>
                    <a:pt x="15056" y="13509"/>
                  </a:cubicBezTo>
                  <a:cubicBezTo>
                    <a:pt x="14856" y="13654"/>
                    <a:pt x="14582" y="13719"/>
                    <a:pt x="14252" y="13719"/>
                  </a:cubicBezTo>
                  <a:cubicBezTo>
                    <a:pt x="11327" y="13719"/>
                    <a:pt x="3956" y="8599"/>
                    <a:pt x="3956" y="8599"/>
                  </a:cubicBezTo>
                  <a:lnTo>
                    <a:pt x="1" y="16607"/>
                  </a:lnTo>
                  <a:cubicBezTo>
                    <a:pt x="1" y="16607"/>
                    <a:pt x="11232" y="25260"/>
                    <a:pt x="18530" y="25260"/>
                  </a:cubicBezTo>
                  <a:cubicBezTo>
                    <a:pt x="19300" y="25260"/>
                    <a:pt x="20026" y="25163"/>
                    <a:pt x="20691" y="24950"/>
                  </a:cubicBezTo>
                  <a:cubicBezTo>
                    <a:pt x="27652" y="22717"/>
                    <a:pt x="25219" y="1"/>
                    <a:pt x="25219" y="1"/>
                  </a:cubicBezTo>
                  <a:close/>
                </a:path>
              </a:pathLst>
            </a:custGeom>
            <a:solidFill>
              <a:srgbClr val="B788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 name="Google Shape;625;p7"/>
            <p:cNvSpPr/>
            <p:nvPr/>
          </p:nvSpPr>
          <p:spPr>
            <a:xfrm>
              <a:off x="1126825" y="4077450"/>
              <a:ext cx="691175" cy="627775"/>
            </a:xfrm>
            <a:custGeom>
              <a:rect b="b" l="l" r="r" t="t"/>
              <a:pathLst>
                <a:path extrusionOk="0" h="25111" w="27647">
                  <a:moveTo>
                    <a:pt x="5218" y="0"/>
                  </a:moveTo>
                  <a:cubicBezTo>
                    <a:pt x="4279" y="0"/>
                    <a:pt x="3365" y="22"/>
                    <a:pt x="2477" y="75"/>
                  </a:cubicBezTo>
                  <a:cubicBezTo>
                    <a:pt x="2477" y="75"/>
                    <a:pt x="0" y="22560"/>
                    <a:pt x="6956" y="24799"/>
                  </a:cubicBezTo>
                  <a:cubicBezTo>
                    <a:pt x="7621" y="25013"/>
                    <a:pt x="8348" y="25110"/>
                    <a:pt x="9120" y="25110"/>
                  </a:cubicBezTo>
                  <a:cubicBezTo>
                    <a:pt x="16413" y="25110"/>
                    <a:pt x="27647" y="16450"/>
                    <a:pt x="27647" y="16450"/>
                  </a:cubicBezTo>
                  <a:lnTo>
                    <a:pt x="23684" y="8442"/>
                  </a:lnTo>
                  <a:cubicBezTo>
                    <a:pt x="23684" y="8442"/>
                    <a:pt x="16448" y="13070"/>
                    <a:pt x="13490" y="13070"/>
                  </a:cubicBezTo>
                  <a:cubicBezTo>
                    <a:pt x="13116" y="13070"/>
                    <a:pt x="12811" y="12996"/>
                    <a:pt x="12597" y="12829"/>
                  </a:cubicBezTo>
                  <a:cubicBezTo>
                    <a:pt x="11496" y="11964"/>
                    <a:pt x="11466" y="189"/>
                    <a:pt x="11466" y="189"/>
                  </a:cubicBezTo>
                  <a:cubicBezTo>
                    <a:pt x="9273" y="95"/>
                    <a:pt x="7189" y="0"/>
                    <a:pt x="5218" y="0"/>
                  </a:cubicBezTo>
                  <a:close/>
                </a:path>
              </a:pathLst>
            </a:custGeom>
            <a:solidFill>
              <a:srgbClr val="B788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 name="Google Shape;626;p7"/>
            <p:cNvSpPr/>
            <p:nvPr/>
          </p:nvSpPr>
          <p:spPr>
            <a:xfrm>
              <a:off x="1288375" y="4196475"/>
              <a:ext cx="908400" cy="565950"/>
            </a:xfrm>
            <a:custGeom>
              <a:rect b="b" l="l" r="r" t="t"/>
              <a:pathLst>
                <a:path extrusionOk="0" h="22638" w="36336">
                  <a:moveTo>
                    <a:pt x="1" y="0"/>
                  </a:moveTo>
                  <a:cubicBezTo>
                    <a:pt x="1" y="0"/>
                    <a:pt x="2752" y="22247"/>
                    <a:pt x="3044" y="22332"/>
                  </a:cubicBezTo>
                  <a:cubicBezTo>
                    <a:pt x="3335" y="22417"/>
                    <a:pt x="31718" y="22637"/>
                    <a:pt x="31718" y="22637"/>
                  </a:cubicBezTo>
                  <a:lnTo>
                    <a:pt x="36336"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7" name="Google Shape;627;p7"/>
            <p:cNvSpPr/>
            <p:nvPr/>
          </p:nvSpPr>
          <p:spPr>
            <a:xfrm>
              <a:off x="1685950" y="4443525"/>
              <a:ext cx="89550" cy="85225"/>
            </a:xfrm>
            <a:custGeom>
              <a:rect b="b" l="l" r="r" t="t"/>
              <a:pathLst>
                <a:path extrusionOk="0" h="3409" w="3582">
                  <a:moveTo>
                    <a:pt x="1699" y="0"/>
                  </a:moveTo>
                  <a:cubicBezTo>
                    <a:pt x="816" y="0"/>
                    <a:pt x="84" y="699"/>
                    <a:pt x="47" y="1588"/>
                  </a:cubicBezTo>
                  <a:cubicBezTo>
                    <a:pt x="1" y="2276"/>
                    <a:pt x="373" y="2923"/>
                    <a:pt x="989" y="3231"/>
                  </a:cubicBezTo>
                  <a:cubicBezTo>
                    <a:pt x="1229" y="3350"/>
                    <a:pt x="1489" y="3409"/>
                    <a:pt x="1746" y="3409"/>
                  </a:cubicBezTo>
                  <a:cubicBezTo>
                    <a:pt x="2150" y="3409"/>
                    <a:pt x="2550" y="3265"/>
                    <a:pt x="2867" y="2989"/>
                  </a:cubicBezTo>
                  <a:cubicBezTo>
                    <a:pt x="3387" y="2535"/>
                    <a:pt x="3582" y="1814"/>
                    <a:pt x="3362" y="1161"/>
                  </a:cubicBezTo>
                  <a:cubicBezTo>
                    <a:pt x="3142" y="508"/>
                    <a:pt x="2550" y="51"/>
                    <a:pt x="1864" y="4"/>
                  </a:cubicBezTo>
                  <a:cubicBezTo>
                    <a:pt x="1826" y="3"/>
                    <a:pt x="1789" y="1"/>
                    <a:pt x="1751" y="1"/>
                  </a:cubicBezTo>
                  <a:cubicBezTo>
                    <a:pt x="1734" y="1"/>
                    <a:pt x="1716" y="0"/>
                    <a:pt x="169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8" name="Google Shape;628;p7"/>
            <p:cNvSpPr/>
            <p:nvPr/>
          </p:nvSpPr>
          <p:spPr>
            <a:xfrm>
              <a:off x="1832425" y="3234700"/>
              <a:ext cx="67300" cy="96800"/>
            </a:xfrm>
            <a:custGeom>
              <a:rect b="b" l="l" r="r" t="t"/>
              <a:pathLst>
                <a:path extrusionOk="0" h="3872" w="2692">
                  <a:moveTo>
                    <a:pt x="1113" y="0"/>
                  </a:moveTo>
                  <a:cubicBezTo>
                    <a:pt x="778" y="0"/>
                    <a:pt x="445" y="92"/>
                    <a:pt x="152" y="273"/>
                  </a:cubicBezTo>
                  <a:lnTo>
                    <a:pt x="0" y="3637"/>
                  </a:lnTo>
                  <a:cubicBezTo>
                    <a:pt x="259" y="3795"/>
                    <a:pt x="548" y="3872"/>
                    <a:pt x="835" y="3872"/>
                  </a:cubicBezTo>
                  <a:cubicBezTo>
                    <a:pt x="1268" y="3872"/>
                    <a:pt x="1696" y="3697"/>
                    <a:pt x="2008" y="3364"/>
                  </a:cubicBezTo>
                  <a:cubicBezTo>
                    <a:pt x="2499" y="2798"/>
                    <a:pt x="2691" y="2032"/>
                    <a:pt x="2526" y="1301"/>
                  </a:cubicBezTo>
                  <a:cubicBezTo>
                    <a:pt x="2460" y="855"/>
                    <a:pt x="2231" y="452"/>
                    <a:pt x="1880" y="169"/>
                  </a:cubicBezTo>
                  <a:cubicBezTo>
                    <a:pt x="1636" y="56"/>
                    <a:pt x="1374" y="0"/>
                    <a:pt x="1113" y="0"/>
                  </a:cubicBezTo>
                  <a:close/>
                </a:path>
              </a:pathLst>
            </a:custGeom>
            <a:solidFill>
              <a:srgbClr val="B788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9" name="Google Shape;629;p7"/>
            <p:cNvSpPr/>
            <p:nvPr/>
          </p:nvSpPr>
          <p:spPr>
            <a:xfrm>
              <a:off x="1850250" y="3254650"/>
              <a:ext cx="35300" cy="56950"/>
            </a:xfrm>
            <a:custGeom>
              <a:rect b="b" l="l" r="r" t="t"/>
              <a:pathLst>
                <a:path extrusionOk="0" h="2278" w="1412">
                  <a:moveTo>
                    <a:pt x="276" y="0"/>
                  </a:moveTo>
                  <a:cubicBezTo>
                    <a:pt x="99" y="0"/>
                    <a:pt x="1" y="55"/>
                    <a:pt x="6" y="89"/>
                  </a:cubicBezTo>
                  <a:cubicBezTo>
                    <a:pt x="11" y="138"/>
                    <a:pt x="206" y="133"/>
                    <a:pt x="461" y="254"/>
                  </a:cubicBezTo>
                  <a:cubicBezTo>
                    <a:pt x="784" y="404"/>
                    <a:pt x="1004" y="715"/>
                    <a:pt x="1040" y="1070"/>
                  </a:cubicBezTo>
                  <a:cubicBezTo>
                    <a:pt x="1064" y="1429"/>
                    <a:pt x="892" y="1774"/>
                    <a:pt x="589" y="1970"/>
                  </a:cubicBezTo>
                  <a:cubicBezTo>
                    <a:pt x="363" y="2140"/>
                    <a:pt x="170" y="2171"/>
                    <a:pt x="170" y="2219"/>
                  </a:cubicBezTo>
                  <a:cubicBezTo>
                    <a:pt x="170" y="2253"/>
                    <a:pt x="223" y="2277"/>
                    <a:pt x="318" y="2277"/>
                  </a:cubicBezTo>
                  <a:cubicBezTo>
                    <a:pt x="417" y="2277"/>
                    <a:pt x="562" y="2251"/>
                    <a:pt x="741" y="2183"/>
                  </a:cubicBezTo>
                  <a:cubicBezTo>
                    <a:pt x="1164" y="1966"/>
                    <a:pt x="1412" y="1514"/>
                    <a:pt x="1367" y="1040"/>
                  </a:cubicBezTo>
                  <a:cubicBezTo>
                    <a:pt x="1323" y="568"/>
                    <a:pt x="996" y="170"/>
                    <a:pt x="540" y="35"/>
                  </a:cubicBezTo>
                  <a:cubicBezTo>
                    <a:pt x="439" y="10"/>
                    <a:pt x="350" y="0"/>
                    <a:pt x="276" y="0"/>
                  </a:cubicBezTo>
                  <a:close/>
                </a:path>
              </a:pathLst>
            </a:custGeom>
            <a:solidFill>
              <a:srgbClr val="A369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80"/>
                                        </p:tgtEl>
                                        <p:attrNameLst>
                                          <p:attrName>style.visibility</p:attrName>
                                        </p:attrNameLst>
                                      </p:cBhvr>
                                      <p:to>
                                        <p:strVal val="visible"/>
                                      </p:to>
                                    </p:set>
                                    <p:animEffect filter="fade" transition="in">
                                      <p:cBhvr>
                                        <p:cTn dur="1000"/>
                                        <p:tgtEl>
                                          <p:spTgt spid="580"/>
                                        </p:tgtEl>
                                      </p:cBhvr>
                                    </p:animEffect>
                                  </p:childTnLst>
                                </p:cTn>
                              </p:par>
                              <p:par>
                                <p:cTn fill="hold" nodeType="withEffect" presetClass="entr" presetID="2" presetSubtype="2">
                                  <p:stCondLst>
                                    <p:cond delay="0"/>
                                  </p:stCondLst>
                                  <p:childTnLst>
                                    <p:set>
                                      <p:cBhvr>
                                        <p:cTn dur="1" fill="hold">
                                          <p:stCondLst>
                                            <p:cond delay="0"/>
                                          </p:stCondLst>
                                        </p:cTn>
                                        <p:tgtEl>
                                          <p:spTgt spid="566"/>
                                        </p:tgtEl>
                                        <p:attrNameLst>
                                          <p:attrName>style.visibility</p:attrName>
                                        </p:attrNameLst>
                                      </p:cBhvr>
                                      <p:to>
                                        <p:strVal val="visible"/>
                                      </p:to>
                                    </p:set>
                                    <p:anim calcmode="lin" valueType="num">
                                      <p:cBhvr additive="base">
                                        <p:cTn dur="1000"/>
                                        <p:tgtEl>
                                          <p:spTgt spid="566"/>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8">
                                  <p:stCondLst>
                                    <p:cond delay="0"/>
                                  </p:stCondLst>
                                  <p:childTnLst>
                                    <p:anim calcmode="lin" valueType="num">
                                      <p:cBhvr additive="base">
                                        <p:cTn dur="1000"/>
                                        <p:tgtEl>
                                          <p:spTgt spid="566"/>
                                        </p:tgtEl>
                                        <p:attrNameLst>
                                          <p:attrName>ppt_x</p:attrName>
                                        </p:attrNameLst>
                                      </p:cBhvr>
                                      <p:tavLst>
                                        <p:tav fmla="" tm="0">
                                          <p:val>
                                            <p:strVal val="#ppt_x"/>
                                          </p:val>
                                        </p:tav>
                                        <p:tav fmla="" tm="100000">
                                          <p:val>
                                            <p:strVal val="#ppt_x-1"/>
                                          </p:val>
                                        </p:tav>
                                      </p:tavLst>
                                    </p:anim>
                                    <p:set>
                                      <p:cBhvr>
                                        <p:cTn dur="1" fill="hold">
                                          <p:stCondLst>
                                            <p:cond delay="1000"/>
                                          </p:stCondLst>
                                        </p:cTn>
                                        <p:tgtEl>
                                          <p:spTgt spid="56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8"/>
          <p:cNvSpPr txBox="1"/>
          <p:nvPr>
            <p:ph idx="4294967295" type="title"/>
          </p:nvPr>
        </p:nvSpPr>
        <p:spPr>
          <a:xfrm>
            <a:off x="311700" y="334225"/>
            <a:ext cx="8520600" cy="532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700"/>
              <a:buNone/>
            </a:pPr>
            <a:r>
              <a:rPr b="1" lang="en" sz="2900">
                <a:latin typeface="Montserrat"/>
                <a:ea typeface="Montserrat"/>
                <a:cs typeface="Montserrat"/>
                <a:sym typeface="Montserrat"/>
              </a:rPr>
              <a:t>Mis espacios digitales - [Estudiante]:</a:t>
            </a:r>
            <a:endParaRPr b="1" sz="2900">
              <a:latin typeface="Montserrat"/>
              <a:ea typeface="Montserrat"/>
              <a:cs typeface="Montserrat"/>
              <a:sym typeface="Montserrat"/>
            </a:endParaRPr>
          </a:p>
        </p:txBody>
      </p:sp>
      <p:graphicFrame>
        <p:nvGraphicFramePr>
          <p:cNvPr id="635" name="Google Shape;635;p8"/>
          <p:cNvGraphicFramePr/>
          <p:nvPr/>
        </p:nvGraphicFramePr>
        <p:xfrm>
          <a:off x="311700" y="1206075"/>
          <a:ext cx="3000000" cy="3000000"/>
        </p:xfrm>
        <a:graphic>
          <a:graphicData uri="http://schemas.openxmlformats.org/drawingml/2006/table">
            <a:tbl>
              <a:tblPr>
                <a:noFill/>
                <a:tableStyleId>{8E751057-8B79-4881-A98B-7A25A267BED8}</a:tableStyleId>
              </a:tblPr>
              <a:tblGrid>
                <a:gridCol w="2130150"/>
                <a:gridCol w="2130150"/>
                <a:gridCol w="2130150"/>
                <a:gridCol w="2130150"/>
              </a:tblGrid>
              <a:tr h="747600">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solidFill>
                            <a:schemeClr val="lt1"/>
                          </a:solidFill>
                          <a:latin typeface="Montserrat"/>
                          <a:ea typeface="Montserrat"/>
                          <a:cs typeface="Montserrat"/>
                          <a:sym typeface="Montserrat"/>
                        </a:rPr>
                        <a:t>Para hacer tareas y estudiar</a:t>
                      </a:r>
                      <a:endParaRPr sz="1500" u="none" cap="none" strike="noStrike">
                        <a:solidFill>
                          <a:schemeClr val="lt1"/>
                        </a:solidFill>
                        <a:latin typeface="Montserrat"/>
                        <a:ea typeface="Montserrat"/>
                        <a:cs typeface="Montserrat"/>
                        <a:sym typeface="Montserrat"/>
                      </a:endParaRPr>
                    </a:p>
                  </a:txBody>
                  <a:tcPr marT="91425" marB="91425" marR="91425" marL="91425" anchor="ctr">
                    <a:lnL cap="flat" cmpd="sng" w="19050">
                      <a:solidFill>
                        <a:schemeClr val="accen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rgbClr val="312D76"/>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solidFill>
                            <a:schemeClr val="lt1"/>
                          </a:solidFill>
                          <a:latin typeface="Montserrat"/>
                          <a:ea typeface="Montserrat"/>
                          <a:cs typeface="Montserrat"/>
                          <a:sym typeface="Montserrat"/>
                        </a:rPr>
                        <a:t>Para entretenerme</a:t>
                      </a:r>
                      <a:endParaRPr sz="1500" u="none" cap="none" strike="noStrike">
                        <a:solidFill>
                          <a:schemeClr val="lt1"/>
                        </a:solidFill>
                        <a:latin typeface="Montserrat"/>
                        <a:ea typeface="Montserrat"/>
                        <a:cs typeface="Montserrat"/>
                        <a:sym typeface="Montserrat"/>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rgbClr val="312D76"/>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solidFill>
                            <a:schemeClr val="lt1"/>
                          </a:solidFill>
                          <a:latin typeface="Montserrat"/>
                          <a:ea typeface="Montserrat"/>
                          <a:cs typeface="Montserrat"/>
                          <a:sym typeface="Montserrat"/>
                        </a:rPr>
                        <a:t>Para desarrollar otros talentos</a:t>
                      </a:r>
                      <a:endParaRPr sz="1500" u="none" cap="none" strike="noStrike">
                        <a:solidFill>
                          <a:schemeClr val="lt1"/>
                        </a:solidFill>
                        <a:latin typeface="Montserrat"/>
                        <a:ea typeface="Montserrat"/>
                        <a:cs typeface="Montserrat"/>
                        <a:sym typeface="Montserrat"/>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rgbClr val="312D76"/>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solidFill>
                            <a:schemeClr val="lt1"/>
                          </a:solidFill>
                          <a:latin typeface="Montserrat"/>
                          <a:ea typeface="Montserrat"/>
                          <a:cs typeface="Montserrat"/>
                          <a:sym typeface="Montserrat"/>
                        </a:rPr>
                        <a:t>Para comunicarme</a:t>
                      </a:r>
                      <a:endParaRPr sz="1500" u="none" cap="none" strike="noStrike">
                        <a:solidFill>
                          <a:schemeClr val="lt1"/>
                        </a:solidFill>
                        <a:latin typeface="Montserrat"/>
                        <a:ea typeface="Montserrat"/>
                        <a:cs typeface="Montserrat"/>
                        <a:sym typeface="Montserrat"/>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rgbClr val="312D76"/>
                    </a:solidFill>
                  </a:tcPr>
                </a:tc>
              </a:tr>
              <a:tr h="3103100">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Montserrat"/>
                        <a:ea typeface="Montserrat"/>
                        <a:cs typeface="Montserrat"/>
                        <a:sym typeface="Montserrat"/>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Montserrat"/>
                        <a:ea typeface="Montserrat"/>
                        <a:cs typeface="Montserrat"/>
                        <a:sym typeface="Montserrat"/>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Montserrat"/>
                        <a:ea typeface="Montserrat"/>
                        <a:cs typeface="Montserrat"/>
                        <a:sym typeface="Montserrat"/>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Montserrat"/>
                        <a:ea typeface="Montserrat"/>
                        <a:cs typeface="Montserrat"/>
                        <a:sym typeface="Montserrat"/>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bl>
          </a:graphicData>
        </a:graphic>
      </p:graphicFrame>
      <p:grpSp>
        <p:nvGrpSpPr>
          <p:cNvPr id="636" name="Google Shape;636;p8"/>
          <p:cNvGrpSpPr/>
          <p:nvPr/>
        </p:nvGrpSpPr>
        <p:grpSpPr>
          <a:xfrm flipH="1">
            <a:off x="579276" y="5338504"/>
            <a:ext cx="962613" cy="1239779"/>
            <a:chOff x="473250" y="2826025"/>
            <a:chExt cx="2388025" cy="2650800"/>
          </a:xfrm>
        </p:grpSpPr>
        <p:sp>
          <p:nvSpPr>
            <p:cNvPr id="637" name="Google Shape;637;p8"/>
            <p:cNvSpPr/>
            <p:nvPr/>
          </p:nvSpPr>
          <p:spPr>
            <a:xfrm>
              <a:off x="1490425" y="2998575"/>
              <a:ext cx="383225" cy="638800"/>
            </a:xfrm>
            <a:custGeom>
              <a:rect b="b" l="l" r="r" t="t"/>
              <a:pathLst>
                <a:path extrusionOk="0" h="25552" w="15329">
                  <a:moveTo>
                    <a:pt x="7418" y="1"/>
                  </a:moveTo>
                  <a:lnTo>
                    <a:pt x="237" y="3511"/>
                  </a:lnTo>
                  <a:cubicBezTo>
                    <a:pt x="237" y="3511"/>
                    <a:pt x="1" y="12529"/>
                    <a:pt x="237" y="16436"/>
                  </a:cubicBezTo>
                  <a:cubicBezTo>
                    <a:pt x="475" y="20344"/>
                    <a:pt x="4418" y="20763"/>
                    <a:pt x="4418" y="20763"/>
                  </a:cubicBezTo>
                  <a:cubicBezTo>
                    <a:pt x="4418" y="20763"/>
                    <a:pt x="4808" y="24523"/>
                    <a:pt x="4631" y="25552"/>
                  </a:cubicBezTo>
                  <a:lnTo>
                    <a:pt x="14112" y="25534"/>
                  </a:lnTo>
                  <a:lnTo>
                    <a:pt x="15329" y="5982"/>
                  </a:lnTo>
                  <a:lnTo>
                    <a:pt x="7418" y="1"/>
                  </a:lnTo>
                  <a:close/>
                </a:path>
              </a:pathLst>
            </a:custGeom>
            <a:solidFill>
              <a:srgbClr val="B788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8" name="Google Shape;638;p8"/>
            <p:cNvSpPr/>
            <p:nvPr/>
          </p:nvSpPr>
          <p:spPr>
            <a:xfrm>
              <a:off x="1523600" y="3237250"/>
              <a:ext cx="24950" cy="24975"/>
            </a:xfrm>
            <a:custGeom>
              <a:rect b="b" l="l" r="r" t="t"/>
              <a:pathLst>
                <a:path extrusionOk="0" h="999" w="998">
                  <a:moveTo>
                    <a:pt x="499" y="0"/>
                  </a:moveTo>
                  <a:cubicBezTo>
                    <a:pt x="223" y="0"/>
                    <a:pt x="0" y="223"/>
                    <a:pt x="0" y="499"/>
                  </a:cubicBezTo>
                  <a:lnTo>
                    <a:pt x="0" y="500"/>
                  </a:lnTo>
                  <a:cubicBezTo>
                    <a:pt x="0" y="776"/>
                    <a:pt x="223" y="998"/>
                    <a:pt x="499" y="998"/>
                  </a:cubicBezTo>
                  <a:cubicBezTo>
                    <a:pt x="774" y="998"/>
                    <a:pt x="997" y="774"/>
                    <a:pt x="997" y="499"/>
                  </a:cubicBezTo>
                  <a:cubicBezTo>
                    <a:pt x="997" y="224"/>
                    <a:pt x="774" y="0"/>
                    <a:pt x="49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9" name="Google Shape;639;p8"/>
            <p:cNvSpPr/>
            <p:nvPr/>
          </p:nvSpPr>
          <p:spPr>
            <a:xfrm>
              <a:off x="1504425" y="3225475"/>
              <a:ext cx="51750" cy="15500"/>
            </a:xfrm>
            <a:custGeom>
              <a:rect b="b" l="l" r="r" t="t"/>
              <a:pathLst>
                <a:path extrusionOk="0" h="620" w="2070">
                  <a:moveTo>
                    <a:pt x="1069" y="1"/>
                  </a:moveTo>
                  <a:cubicBezTo>
                    <a:pt x="1041" y="1"/>
                    <a:pt x="1014" y="2"/>
                    <a:pt x="986" y="3"/>
                  </a:cubicBezTo>
                  <a:cubicBezTo>
                    <a:pt x="702" y="23"/>
                    <a:pt x="432" y="132"/>
                    <a:pt x="213" y="314"/>
                  </a:cubicBezTo>
                  <a:cubicBezTo>
                    <a:pt x="56" y="453"/>
                    <a:pt x="0" y="581"/>
                    <a:pt x="36" y="612"/>
                  </a:cubicBezTo>
                  <a:cubicBezTo>
                    <a:pt x="42" y="617"/>
                    <a:pt x="50" y="620"/>
                    <a:pt x="60" y="620"/>
                  </a:cubicBezTo>
                  <a:cubicBezTo>
                    <a:pt x="165" y="620"/>
                    <a:pt x="516" y="360"/>
                    <a:pt x="1004" y="332"/>
                  </a:cubicBezTo>
                  <a:cubicBezTo>
                    <a:pt x="1034" y="330"/>
                    <a:pt x="1063" y="329"/>
                    <a:pt x="1092" y="329"/>
                  </a:cubicBezTo>
                  <a:cubicBezTo>
                    <a:pt x="1519" y="329"/>
                    <a:pt x="1851" y="502"/>
                    <a:pt x="1969" y="502"/>
                  </a:cubicBezTo>
                  <a:cubicBezTo>
                    <a:pt x="1987" y="502"/>
                    <a:pt x="2000" y="498"/>
                    <a:pt x="2008" y="489"/>
                  </a:cubicBezTo>
                  <a:cubicBezTo>
                    <a:pt x="2069" y="417"/>
                    <a:pt x="1966" y="338"/>
                    <a:pt x="1789" y="216"/>
                  </a:cubicBezTo>
                  <a:cubicBezTo>
                    <a:pt x="1574" y="76"/>
                    <a:pt x="1324" y="1"/>
                    <a:pt x="106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0" name="Google Shape;640;p8"/>
            <p:cNvSpPr/>
            <p:nvPr/>
          </p:nvSpPr>
          <p:spPr>
            <a:xfrm>
              <a:off x="1669175" y="3234975"/>
              <a:ext cx="24950" cy="24950"/>
            </a:xfrm>
            <a:custGeom>
              <a:rect b="b" l="l" r="r" t="t"/>
              <a:pathLst>
                <a:path extrusionOk="0" h="998" w="998">
                  <a:moveTo>
                    <a:pt x="499" y="1"/>
                  </a:moveTo>
                  <a:cubicBezTo>
                    <a:pt x="224" y="1"/>
                    <a:pt x="1" y="223"/>
                    <a:pt x="1" y="499"/>
                  </a:cubicBezTo>
                  <a:cubicBezTo>
                    <a:pt x="1" y="775"/>
                    <a:pt x="224" y="998"/>
                    <a:pt x="499" y="998"/>
                  </a:cubicBezTo>
                  <a:cubicBezTo>
                    <a:pt x="775" y="998"/>
                    <a:pt x="998" y="775"/>
                    <a:pt x="998" y="499"/>
                  </a:cubicBezTo>
                  <a:cubicBezTo>
                    <a:pt x="998" y="223"/>
                    <a:pt x="775" y="1"/>
                    <a:pt x="49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1" name="Google Shape;641;p8"/>
            <p:cNvSpPr/>
            <p:nvPr/>
          </p:nvSpPr>
          <p:spPr>
            <a:xfrm>
              <a:off x="1650000" y="3223200"/>
              <a:ext cx="51475" cy="15375"/>
            </a:xfrm>
            <a:custGeom>
              <a:rect b="b" l="l" r="r" t="t"/>
              <a:pathLst>
                <a:path extrusionOk="0" h="615" w="2059">
                  <a:moveTo>
                    <a:pt x="1069" y="0"/>
                  </a:moveTo>
                  <a:cubicBezTo>
                    <a:pt x="763" y="0"/>
                    <a:pt x="460" y="106"/>
                    <a:pt x="215" y="313"/>
                  </a:cubicBezTo>
                  <a:cubicBezTo>
                    <a:pt x="50" y="454"/>
                    <a:pt x="1" y="580"/>
                    <a:pt x="31" y="605"/>
                  </a:cubicBezTo>
                  <a:cubicBezTo>
                    <a:pt x="38" y="612"/>
                    <a:pt x="47" y="615"/>
                    <a:pt x="59" y="615"/>
                  </a:cubicBezTo>
                  <a:cubicBezTo>
                    <a:pt x="169" y="615"/>
                    <a:pt x="515" y="354"/>
                    <a:pt x="1006" y="331"/>
                  </a:cubicBezTo>
                  <a:cubicBezTo>
                    <a:pt x="1030" y="330"/>
                    <a:pt x="1054" y="330"/>
                    <a:pt x="1078" y="330"/>
                  </a:cubicBezTo>
                  <a:cubicBezTo>
                    <a:pt x="1517" y="330"/>
                    <a:pt x="1852" y="503"/>
                    <a:pt x="1967" y="503"/>
                  </a:cubicBezTo>
                  <a:cubicBezTo>
                    <a:pt x="1985" y="503"/>
                    <a:pt x="1997" y="499"/>
                    <a:pt x="2004" y="490"/>
                  </a:cubicBezTo>
                  <a:cubicBezTo>
                    <a:pt x="2058" y="417"/>
                    <a:pt x="1967" y="338"/>
                    <a:pt x="1791" y="216"/>
                  </a:cubicBezTo>
                  <a:cubicBezTo>
                    <a:pt x="1570" y="71"/>
                    <a:pt x="1319" y="0"/>
                    <a:pt x="106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2" name="Google Shape;642;p8"/>
            <p:cNvSpPr/>
            <p:nvPr/>
          </p:nvSpPr>
          <p:spPr>
            <a:xfrm>
              <a:off x="1569550" y="3233300"/>
              <a:ext cx="37125" cy="118475"/>
            </a:xfrm>
            <a:custGeom>
              <a:rect b="b" l="l" r="r" t="t"/>
              <a:pathLst>
                <a:path extrusionOk="0" h="4739" w="1485">
                  <a:moveTo>
                    <a:pt x="1484" y="1"/>
                  </a:moveTo>
                  <a:lnTo>
                    <a:pt x="1484" y="1"/>
                  </a:lnTo>
                  <a:cubicBezTo>
                    <a:pt x="1075" y="923"/>
                    <a:pt x="732" y="1872"/>
                    <a:pt x="457" y="2842"/>
                  </a:cubicBezTo>
                  <a:cubicBezTo>
                    <a:pt x="329" y="3232"/>
                    <a:pt x="213" y="3609"/>
                    <a:pt x="103" y="3962"/>
                  </a:cubicBezTo>
                  <a:cubicBezTo>
                    <a:pt x="20" y="4138"/>
                    <a:pt x="0" y="4339"/>
                    <a:pt x="49" y="4528"/>
                  </a:cubicBezTo>
                  <a:cubicBezTo>
                    <a:pt x="91" y="4626"/>
                    <a:pt x="175" y="4698"/>
                    <a:pt x="280" y="4723"/>
                  </a:cubicBezTo>
                  <a:cubicBezTo>
                    <a:pt x="318" y="4729"/>
                    <a:pt x="357" y="4732"/>
                    <a:pt x="395" y="4732"/>
                  </a:cubicBezTo>
                  <a:cubicBezTo>
                    <a:pt x="434" y="4732"/>
                    <a:pt x="473" y="4729"/>
                    <a:pt x="511" y="4723"/>
                  </a:cubicBezTo>
                  <a:cubicBezTo>
                    <a:pt x="626" y="4733"/>
                    <a:pt x="740" y="4739"/>
                    <a:pt x="855" y="4739"/>
                  </a:cubicBezTo>
                  <a:cubicBezTo>
                    <a:pt x="1037" y="4739"/>
                    <a:pt x="1219" y="4725"/>
                    <a:pt x="1399" y="4698"/>
                  </a:cubicBezTo>
                  <a:cubicBezTo>
                    <a:pt x="1116" y="4624"/>
                    <a:pt x="825" y="4588"/>
                    <a:pt x="533" y="4588"/>
                  </a:cubicBezTo>
                  <a:cubicBezTo>
                    <a:pt x="528" y="4588"/>
                    <a:pt x="522" y="4588"/>
                    <a:pt x="517" y="4588"/>
                  </a:cubicBezTo>
                  <a:cubicBezTo>
                    <a:pt x="383" y="4588"/>
                    <a:pt x="249" y="4559"/>
                    <a:pt x="219" y="4461"/>
                  </a:cubicBezTo>
                  <a:cubicBezTo>
                    <a:pt x="202" y="4310"/>
                    <a:pt x="230" y="4158"/>
                    <a:pt x="298" y="4023"/>
                  </a:cubicBezTo>
                  <a:lnTo>
                    <a:pt x="663" y="2909"/>
                  </a:lnTo>
                  <a:cubicBezTo>
                    <a:pt x="1012" y="1962"/>
                    <a:pt x="1286" y="989"/>
                    <a:pt x="148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3" name="Google Shape;643;p8"/>
            <p:cNvSpPr/>
            <p:nvPr/>
          </p:nvSpPr>
          <p:spPr>
            <a:xfrm>
              <a:off x="1583850" y="3363525"/>
              <a:ext cx="73500" cy="37875"/>
            </a:xfrm>
            <a:custGeom>
              <a:rect b="b" l="l" r="r" t="t"/>
              <a:pathLst>
                <a:path extrusionOk="0" h="1515" w="2940">
                  <a:moveTo>
                    <a:pt x="2611" y="0"/>
                  </a:moveTo>
                  <a:cubicBezTo>
                    <a:pt x="1823" y="498"/>
                    <a:pt x="927" y="806"/>
                    <a:pt x="0" y="895"/>
                  </a:cubicBezTo>
                  <a:cubicBezTo>
                    <a:pt x="288" y="1294"/>
                    <a:pt x="744" y="1515"/>
                    <a:pt x="1213" y="1515"/>
                  </a:cubicBezTo>
                  <a:cubicBezTo>
                    <a:pt x="1406" y="1515"/>
                    <a:pt x="1602" y="1477"/>
                    <a:pt x="1789" y="1399"/>
                  </a:cubicBezTo>
                  <a:cubicBezTo>
                    <a:pt x="2939" y="919"/>
                    <a:pt x="2611" y="0"/>
                    <a:pt x="261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4" name="Google Shape;644;p8"/>
            <p:cNvSpPr/>
            <p:nvPr/>
          </p:nvSpPr>
          <p:spPr>
            <a:xfrm>
              <a:off x="1600875" y="3473800"/>
              <a:ext cx="129475" cy="68050"/>
            </a:xfrm>
            <a:custGeom>
              <a:rect b="b" l="l" r="r" t="t"/>
              <a:pathLst>
                <a:path extrusionOk="0" h="2722" w="5179">
                  <a:moveTo>
                    <a:pt x="5179" y="1"/>
                  </a:moveTo>
                  <a:lnTo>
                    <a:pt x="5179" y="1"/>
                  </a:lnTo>
                  <a:cubicBezTo>
                    <a:pt x="3656" y="1069"/>
                    <a:pt x="1859" y="1676"/>
                    <a:pt x="0" y="1754"/>
                  </a:cubicBezTo>
                  <a:lnTo>
                    <a:pt x="85" y="2716"/>
                  </a:lnTo>
                  <a:cubicBezTo>
                    <a:pt x="189" y="2720"/>
                    <a:pt x="292" y="2722"/>
                    <a:pt x="393" y="2722"/>
                  </a:cubicBezTo>
                  <a:cubicBezTo>
                    <a:pt x="4066" y="2722"/>
                    <a:pt x="5179" y="1"/>
                    <a:pt x="5179" y="1"/>
                  </a:cubicBezTo>
                  <a:close/>
                </a:path>
              </a:pathLst>
            </a:custGeom>
            <a:solidFill>
              <a:srgbClr val="A369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5" name="Google Shape;645;p8"/>
            <p:cNvSpPr/>
            <p:nvPr/>
          </p:nvSpPr>
          <p:spPr>
            <a:xfrm>
              <a:off x="1852650" y="3215025"/>
              <a:ext cx="190325" cy="271450"/>
            </a:xfrm>
            <a:custGeom>
              <a:rect b="b" l="l" r="r" t="t"/>
              <a:pathLst>
                <a:path extrusionOk="0" h="10858" w="7613">
                  <a:moveTo>
                    <a:pt x="226" y="1"/>
                  </a:moveTo>
                  <a:lnTo>
                    <a:pt x="0" y="10857"/>
                  </a:lnTo>
                  <a:cubicBezTo>
                    <a:pt x="7613" y="9233"/>
                    <a:pt x="6019" y="221"/>
                    <a:pt x="6019" y="221"/>
                  </a:cubicBezTo>
                  <a:lnTo>
                    <a:pt x="226"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6" name="Google Shape;646;p8"/>
            <p:cNvSpPr/>
            <p:nvPr/>
          </p:nvSpPr>
          <p:spPr>
            <a:xfrm>
              <a:off x="1463025" y="2826025"/>
              <a:ext cx="543450" cy="452525"/>
            </a:xfrm>
            <a:custGeom>
              <a:rect b="b" l="l" r="r" t="t"/>
              <a:pathLst>
                <a:path extrusionOk="0" h="18101" w="21738">
                  <a:moveTo>
                    <a:pt x="14733" y="0"/>
                  </a:moveTo>
                  <a:cubicBezTo>
                    <a:pt x="14155" y="765"/>
                    <a:pt x="13796" y="1671"/>
                    <a:pt x="13692" y="2623"/>
                  </a:cubicBezTo>
                  <a:cubicBezTo>
                    <a:pt x="13692" y="2770"/>
                    <a:pt x="13656" y="2909"/>
                    <a:pt x="13637" y="3049"/>
                  </a:cubicBezTo>
                  <a:cubicBezTo>
                    <a:pt x="13518" y="2660"/>
                    <a:pt x="13372" y="2279"/>
                    <a:pt x="13199" y="1911"/>
                  </a:cubicBezTo>
                  <a:cubicBezTo>
                    <a:pt x="12854" y="1180"/>
                    <a:pt x="12523" y="754"/>
                    <a:pt x="12396" y="754"/>
                  </a:cubicBezTo>
                  <a:cubicBezTo>
                    <a:pt x="12387" y="754"/>
                    <a:pt x="12379" y="756"/>
                    <a:pt x="12372" y="761"/>
                  </a:cubicBezTo>
                  <a:cubicBezTo>
                    <a:pt x="12159" y="865"/>
                    <a:pt x="12852" y="2513"/>
                    <a:pt x="13138" y="4741"/>
                  </a:cubicBezTo>
                  <a:cubicBezTo>
                    <a:pt x="12454" y="4514"/>
                    <a:pt x="11741" y="4380"/>
                    <a:pt x="11022" y="4345"/>
                  </a:cubicBezTo>
                  <a:cubicBezTo>
                    <a:pt x="10587" y="4345"/>
                    <a:pt x="10060" y="4280"/>
                    <a:pt x="9437" y="4280"/>
                  </a:cubicBezTo>
                  <a:cubicBezTo>
                    <a:pt x="8156" y="4280"/>
                    <a:pt x="6473" y="4556"/>
                    <a:pt x="4377" y="6239"/>
                  </a:cubicBezTo>
                  <a:cubicBezTo>
                    <a:pt x="3321" y="6913"/>
                    <a:pt x="2409" y="7787"/>
                    <a:pt x="1692" y="8813"/>
                  </a:cubicBezTo>
                  <a:cubicBezTo>
                    <a:pt x="664" y="10319"/>
                    <a:pt x="83" y="12087"/>
                    <a:pt x="19" y="13911"/>
                  </a:cubicBezTo>
                  <a:cubicBezTo>
                    <a:pt x="1" y="14460"/>
                    <a:pt x="36" y="15007"/>
                    <a:pt x="122" y="15548"/>
                  </a:cubicBezTo>
                  <a:cubicBezTo>
                    <a:pt x="142" y="15748"/>
                    <a:pt x="193" y="15944"/>
                    <a:pt x="275" y="16126"/>
                  </a:cubicBezTo>
                  <a:cubicBezTo>
                    <a:pt x="335" y="16126"/>
                    <a:pt x="160" y="15281"/>
                    <a:pt x="275" y="13924"/>
                  </a:cubicBezTo>
                  <a:cubicBezTo>
                    <a:pt x="343" y="12919"/>
                    <a:pt x="568" y="11929"/>
                    <a:pt x="938" y="10992"/>
                  </a:cubicBezTo>
                  <a:lnTo>
                    <a:pt x="938" y="10992"/>
                  </a:lnTo>
                  <a:cubicBezTo>
                    <a:pt x="474" y="12614"/>
                    <a:pt x="577" y="14347"/>
                    <a:pt x="1230" y="15902"/>
                  </a:cubicBezTo>
                  <a:lnTo>
                    <a:pt x="8198" y="14813"/>
                  </a:lnTo>
                  <a:cubicBezTo>
                    <a:pt x="7747" y="13286"/>
                    <a:pt x="8076" y="10864"/>
                    <a:pt x="8289" y="9678"/>
                  </a:cubicBezTo>
                  <a:cubicBezTo>
                    <a:pt x="9505" y="15367"/>
                    <a:pt x="14405" y="18100"/>
                    <a:pt x="14405" y="18100"/>
                  </a:cubicBezTo>
                  <a:lnTo>
                    <a:pt x="21737" y="16950"/>
                  </a:lnTo>
                  <a:cubicBezTo>
                    <a:pt x="21634" y="16285"/>
                    <a:pt x="21513" y="14380"/>
                    <a:pt x="21354" y="13785"/>
                  </a:cubicBezTo>
                  <a:cubicBezTo>
                    <a:pt x="20880" y="11855"/>
                    <a:pt x="19990" y="10053"/>
                    <a:pt x="18750" y="8503"/>
                  </a:cubicBezTo>
                  <a:lnTo>
                    <a:pt x="18750" y="8503"/>
                  </a:lnTo>
                  <a:cubicBezTo>
                    <a:pt x="19704" y="8900"/>
                    <a:pt x="20381" y="9297"/>
                    <a:pt x="20640" y="9297"/>
                  </a:cubicBezTo>
                  <a:cubicBezTo>
                    <a:pt x="20679" y="9297"/>
                    <a:pt x="20708" y="9288"/>
                    <a:pt x="20728" y="9270"/>
                  </a:cubicBezTo>
                  <a:cubicBezTo>
                    <a:pt x="20880" y="9123"/>
                    <a:pt x="20600" y="8849"/>
                    <a:pt x="20118" y="8441"/>
                  </a:cubicBezTo>
                  <a:cubicBezTo>
                    <a:pt x="19494" y="7930"/>
                    <a:pt x="18780" y="7541"/>
                    <a:pt x="18013" y="7291"/>
                  </a:cubicBezTo>
                  <a:lnTo>
                    <a:pt x="17654" y="7194"/>
                  </a:lnTo>
                  <a:cubicBezTo>
                    <a:pt x="18157" y="6993"/>
                    <a:pt x="18615" y="6698"/>
                    <a:pt x="19004" y="6324"/>
                  </a:cubicBezTo>
                  <a:cubicBezTo>
                    <a:pt x="19961" y="5429"/>
                    <a:pt x="20263" y="4036"/>
                    <a:pt x="19766" y="2825"/>
                  </a:cubicBezTo>
                  <a:cubicBezTo>
                    <a:pt x="19254" y="1889"/>
                    <a:pt x="18276" y="1317"/>
                    <a:pt x="17226" y="1317"/>
                  </a:cubicBezTo>
                  <a:cubicBezTo>
                    <a:pt x="17122" y="1317"/>
                    <a:pt x="17017" y="1323"/>
                    <a:pt x="16912" y="1334"/>
                  </a:cubicBezTo>
                  <a:cubicBezTo>
                    <a:pt x="15763" y="1496"/>
                    <a:pt x="14761" y="2193"/>
                    <a:pt x="14210" y="3214"/>
                  </a:cubicBezTo>
                  <a:cubicBezTo>
                    <a:pt x="14079" y="3454"/>
                    <a:pt x="13970" y="3706"/>
                    <a:pt x="13887" y="3968"/>
                  </a:cubicBezTo>
                  <a:cubicBezTo>
                    <a:pt x="13905" y="3535"/>
                    <a:pt x="13949" y="3105"/>
                    <a:pt x="14020" y="2678"/>
                  </a:cubicBezTo>
                  <a:cubicBezTo>
                    <a:pt x="14264" y="1174"/>
                    <a:pt x="14824" y="49"/>
                    <a:pt x="1473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7" name="Google Shape;647;p8"/>
            <p:cNvSpPr/>
            <p:nvPr/>
          </p:nvSpPr>
          <p:spPr>
            <a:xfrm>
              <a:off x="2418575" y="5223475"/>
              <a:ext cx="442700" cy="177750"/>
            </a:xfrm>
            <a:custGeom>
              <a:rect b="b" l="l" r="r" t="t"/>
              <a:pathLst>
                <a:path extrusionOk="0" h="7110" w="17708">
                  <a:moveTo>
                    <a:pt x="159" y="1"/>
                  </a:moveTo>
                  <a:lnTo>
                    <a:pt x="0" y="5041"/>
                  </a:lnTo>
                  <a:cubicBezTo>
                    <a:pt x="168" y="5122"/>
                    <a:pt x="10196" y="7109"/>
                    <a:pt x="15019" y="7109"/>
                  </a:cubicBezTo>
                  <a:cubicBezTo>
                    <a:pt x="16667" y="7109"/>
                    <a:pt x="17708" y="6877"/>
                    <a:pt x="17539" y="6257"/>
                  </a:cubicBezTo>
                  <a:cubicBezTo>
                    <a:pt x="16875" y="3822"/>
                    <a:pt x="159" y="1"/>
                    <a:pt x="15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8" name="Google Shape;648;p8"/>
            <p:cNvSpPr/>
            <p:nvPr/>
          </p:nvSpPr>
          <p:spPr>
            <a:xfrm>
              <a:off x="2620025" y="5309775"/>
              <a:ext cx="8225" cy="47775"/>
            </a:xfrm>
            <a:custGeom>
              <a:rect b="b" l="l" r="r" t="t"/>
              <a:pathLst>
                <a:path extrusionOk="0" h="1911" w="329">
                  <a:moveTo>
                    <a:pt x="116" y="0"/>
                  </a:moveTo>
                  <a:cubicBezTo>
                    <a:pt x="29" y="6"/>
                    <a:pt x="11" y="437"/>
                    <a:pt x="6" y="955"/>
                  </a:cubicBezTo>
                  <a:cubicBezTo>
                    <a:pt x="0" y="1472"/>
                    <a:pt x="18" y="1898"/>
                    <a:pt x="103" y="1910"/>
                  </a:cubicBezTo>
                  <a:cubicBezTo>
                    <a:pt x="104" y="1910"/>
                    <a:pt x="106" y="1910"/>
                    <a:pt x="107" y="1910"/>
                  </a:cubicBezTo>
                  <a:cubicBezTo>
                    <a:pt x="192" y="1910"/>
                    <a:pt x="316" y="1489"/>
                    <a:pt x="322" y="955"/>
                  </a:cubicBezTo>
                  <a:cubicBezTo>
                    <a:pt x="329" y="414"/>
                    <a:pt x="201" y="0"/>
                    <a:pt x="11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9" name="Google Shape;649;p8"/>
            <p:cNvSpPr/>
            <p:nvPr/>
          </p:nvSpPr>
          <p:spPr>
            <a:xfrm>
              <a:off x="2592275" y="5301550"/>
              <a:ext cx="12700" cy="54525"/>
            </a:xfrm>
            <a:custGeom>
              <a:rect b="b" l="l" r="r" t="t"/>
              <a:pathLst>
                <a:path extrusionOk="0" h="2181" w="508">
                  <a:moveTo>
                    <a:pt x="269" y="1"/>
                  </a:moveTo>
                  <a:cubicBezTo>
                    <a:pt x="179" y="12"/>
                    <a:pt x="179" y="493"/>
                    <a:pt x="130" y="1084"/>
                  </a:cubicBezTo>
                  <a:cubicBezTo>
                    <a:pt x="81" y="1674"/>
                    <a:pt x="1" y="2149"/>
                    <a:pt x="81" y="2179"/>
                  </a:cubicBezTo>
                  <a:cubicBezTo>
                    <a:pt x="84" y="2180"/>
                    <a:pt x="86" y="2181"/>
                    <a:pt x="89" y="2181"/>
                  </a:cubicBezTo>
                  <a:cubicBezTo>
                    <a:pt x="174" y="2181"/>
                    <a:pt x="387" y="1727"/>
                    <a:pt x="446" y="1114"/>
                  </a:cubicBezTo>
                  <a:cubicBezTo>
                    <a:pt x="507" y="481"/>
                    <a:pt x="349" y="1"/>
                    <a:pt x="26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0" name="Google Shape;650;p8"/>
            <p:cNvSpPr/>
            <p:nvPr/>
          </p:nvSpPr>
          <p:spPr>
            <a:xfrm>
              <a:off x="2567250" y="5299125"/>
              <a:ext cx="8525" cy="54300"/>
            </a:xfrm>
            <a:custGeom>
              <a:rect b="b" l="l" r="r" t="t"/>
              <a:pathLst>
                <a:path extrusionOk="0" h="2172" w="341">
                  <a:moveTo>
                    <a:pt x="109" y="0"/>
                  </a:moveTo>
                  <a:cubicBezTo>
                    <a:pt x="23" y="6"/>
                    <a:pt x="1" y="493"/>
                    <a:pt x="12" y="1089"/>
                  </a:cubicBezTo>
                  <a:cubicBezTo>
                    <a:pt x="23" y="1685"/>
                    <a:pt x="66" y="2166"/>
                    <a:pt x="151" y="2172"/>
                  </a:cubicBezTo>
                  <a:cubicBezTo>
                    <a:pt x="152" y="2172"/>
                    <a:pt x="152" y="2172"/>
                    <a:pt x="153" y="2172"/>
                  </a:cubicBezTo>
                  <a:cubicBezTo>
                    <a:pt x="237" y="2172"/>
                    <a:pt x="340" y="1687"/>
                    <a:pt x="328" y="1083"/>
                  </a:cubicBezTo>
                  <a:cubicBezTo>
                    <a:pt x="315" y="475"/>
                    <a:pt x="194" y="0"/>
                    <a:pt x="10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1" name="Google Shape;651;p8"/>
            <p:cNvSpPr/>
            <p:nvPr/>
          </p:nvSpPr>
          <p:spPr>
            <a:xfrm>
              <a:off x="2514700" y="5255125"/>
              <a:ext cx="334300" cy="141950"/>
            </a:xfrm>
            <a:custGeom>
              <a:rect b="b" l="l" r="r" t="t"/>
              <a:pathLst>
                <a:path extrusionOk="0" h="5678" w="13372">
                  <a:moveTo>
                    <a:pt x="71" y="0"/>
                  </a:moveTo>
                  <a:cubicBezTo>
                    <a:pt x="54" y="0"/>
                    <a:pt x="37" y="1"/>
                    <a:pt x="20" y="2"/>
                  </a:cubicBezTo>
                  <a:cubicBezTo>
                    <a:pt x="350" y="127"/>
                    <a:pt x="687" y="230"/>
                    <a:pt x="1031" y="311"/>
                  </a:cubicBezTo>
                  <a:cubicBezTo>
                    <a:pt x="1706" y="518"/>
                    <a:pt x="2692" y="767"/>
                    <a:pt x="3890" y="1127"/>
                  </a:cubicBezTo>
                  <a:cubicBezTo>
                    <a:pt x="5089" y="1486"/>
                    <a:pt x="6513" y="1935"/>
                    <a:pt x="8078" y="2478"/>
                  </a:cubicBezTo>
                  <a:cubicBezTo>
                    <a:pt x="8869" y="2782"/>
                    <a:pt x="9696" y="3038"/>
                    <a:pt x="10511" y="3390"/>
                  </a:cubicBezTo>
                  <a:cubicBezTo>
                    <a:pt x="11361" y="3734"/>
                    <a:pt x="12142" y="4227"/>
                    <a:pt x="12818" y="4845"/>
                  </a:cubicBezTo>
                  <a:cubicBezTo>
                    <a:pt x="12892" y="4908"/>
                    <a:pt x="12956" y="4982"/>
                    <a:pt x="13006" y="5064"/>
                  </a:cubicBezTo>
                  <a:cubicBezTo>
                    <a:pt x="13024" y="5119"/>
                    <a:pt x="13019" y="5143"/>
                    <a:pt x="12965" y="5186"/>
                  </a:cubicBezTo>
                  <a:cubicBezTo>
                    <a:pt x="12795" y="5264"/>
                    <a:pt x="12610" y="5304"/>
                    <a:pt x="12424" y="5304"/>
                  </a:cubicBezTo>
                  <a:cubicBezTo>
                    <a:pt x="12401" y="5304"/>
                    <a:pt x="12378" y="5303"/>
                    <a:pt x="12355" y="5302"/>
                  </a:cubicBezTo>
                  <a:cubicBezTo>
                    <a:pt x="11898" y="5338"/>
                    <a:pt x="11436" y="5369"/>
                    <a:pt x="10992" y="5369"/>
                  </a:cubicBezTo>
                  <a:cubicBezTo>
                    <a:pt x="10747" y="5375"/>
                    <a:pt x="10505" y="5378"/>
                    <a:pt x="10266" y="5378"/>
                  </a:cubicBezTo>
                  <a:cubicBezTo>
                    <a:pt x="9624" y="5378"/>
                    <a:pt x="9001" y="5357"/>
                    <a:pt x="8398" y="5325"/>
                  </a:cubicBezTo>
                  <a:cubicBezTo>
                    <a:pt x="6750" y="5235"/>
                    <a:pt x="5241" y="5053"/>
                    <a:pt x="4024" y="4881"/>
                  </a:cubicBezTo>
                  <a:lnTo>
                    <a:pt x="1084" y="4455"/>
                  </a:lnTo>
                  <a:cubicBezTo>
                    <a:pt x="727" y="4387"/>
                    <a:pt x="365" y="4345"/>
                    <a:pt x="0" y="4334"/>
                  </a:cubicBezTo>
                  <a:lnTo>
                    <a:pt x="0" y="4334"/>
                  </a:lnTo>
                  <a:cubicBezTo>
                    <a:pt x="88" y="4373"/>
                    <a:pt x="180" y="4400"/>
                    <a:pt x="275" y="4412"/>
                  </a:cubicBezTo>
                  <a:lnTo>
                    <a:pt x="1065" y="4576"/>
                  </a:lnTo>
                  <a:cubicBezTo>
                    <a:pt x="1753" y="4717"/>
                    <a:pt x="2751" y="4912"/>
                    <a:pt x="3993" y="5107"/>
                  </a:cubicBezTo>
                  <a:cubicBezTo>
                    <a:pt x="5235" y="5300"/>
                    <a:pt x="6719" y="5506"/>
                    <a:pt x="8380" y="5611"/>
                  </a:cubicBezTo>
                  <a:cubicBezTo>
                    <a:pt x="9214" y="5678"/>
                    <a:pt x="10090" y="5678"/>
                    <a:pt x="10997" y="5678"/>
                  </a:cubicBezTo>
                  <a:cubicBezTo>
                    <a:pt x="11447" y="5667"/>
                    <a:pt x="11911" y="5648"/>
                    <a:pt x="12378" y="5611"/>
                  </a:cubicBezTo>
                  <a:cubicBezTo>
                    <a:pt x="12405" y="5612"/>
                    <a:pt x="12431" y="5613"/>
                    <a:pt x="12457" y="5613"/>
                  </a:cubicBezTo>
                  <a:cubicBezTo>
                    <a:pt x="12694" y="5613"/>
                    <a:pt x="12928" y="5557"/>
                    <a:pt x="13139" y="5447"/>
                  </a:cubicBezTo>
                  <a:cubicBezTo>
                    <a:pt x="13306" y="5338"/>
                    <a:pt x="13371" y="5125"/>
                    <a:pt x="13292" y="4943"/>
                  </a:cubicBezTo>
                  <a:cubicBezTo>
                    <a:pt x="13228" y="4817"/>
                    <a:pt x="13140" y="4707"/>
                    <a:pt x="13030" y="4620"/>
                  </a:cubicBezTo>
                  <a:cubicBezTo>
                    <a:pt x="12328" y="3974"/>
                    <a:pt x="11517" y="3461"/>
                    <a:pt x="10633" y="3105"/>
                  </a:cubicBezTo>
                  <a:cubicBezTo>
                    <a:pt x="9817" y="2746"/>
                    <a:pt x="8983" y="2471"/>
                    <a:pt x="8199" y="2204"/>
                  </a:cubicBezTo>
                  <a:cubicBezTo>
                    <a:pt x="6629" y="1668"/>
                    <a:pt x="5192" y="1249"/>
                    <a:pt x="3981" y="914"/>
                  </a:cubicBezTo>
                  <a:cubicBezTo>
                    <a:pt x="2771" y="578"/>
                    <a:pt x="1778" y="341"/>
                    <a:pt x="1091" y="195"/>
                  </a:cubicBezTo>
                  <a:cubicBezTo>
                    <a:pt x="749" y="116"/>
                    <a:pt x="482" y="31"/>
                    <a:pt x="300" y="31"/>
                  </a:cubicBezTo>
                  <a:cubicBezTo>
                    <a:pt x="225" y="10"/>
                    <a:pt x="148" y="0"/>
                    <a:pt x="7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2" name="Google Shape;652;p8"/>
            <p:cNvSpPr/>
            <p:nvPr/>
          </p:nvSpPr>
          <p:spPr>
            <a:xfrm>
              <a:off x="2741225" y="5321900"/>
              <a:ext cx="20750" cy="77175"/>
            </a:xfrm>
            <a:custGeom>
              <a:rect b="b" l="l" r="r" t="t"/>
              <a:pathLst>
                <a:path extrusionOk="0" h="3087" w="830">
                  <a:moveTo>
                    <a:pt x="507" y="1"/>
                  </a:moveTo>
                  <a:cubicBezTo>
                    <a:pt x="513" y="3"/>
                    <a:pt x="518" y="10"/>
                    <a:pt x="522" y="19"/>
                  </a:cubicBezTo>
                  <a:lnTo>
                    <a:pt x="522" y="19"/>
                  </a:lnTo>
                  <a:cubicBezTo>
                    <a:pt x="525" y="13"/>
                    <a:pt x="528" y="7"/>
                    <a:pt x="532" y="1"/>
                  </a:cubicBezTo>
                  <a:close/>
                  <a:moveTo>
                    <a:pt x="522" y="19"/>
                  </a:moveTo>
                  <a:lnTo>
                    <a:pt x="522" y="19"/>
                  </a:lnTo>
                  <a:cubicBezTo>
                    <a:pt x="1" y="999"/>
                    <a:pt x="86" y="2191"/>
                    <a:pt x="745" y="3086"/>
                  </a:cubicBezTo>
                  <a:cubicBezTo>
                    <a:pt x="830" y="3044"/>
                    <a:pt x="598" y="2393"/>
                    <a:pt x="507" y="1553"/>
                  </a:cubicBezTo>
                  <a:cubicBezTo>
                    <a:pt x="422" y="778"/>
                    <a:pt x="566" y="137"/>
                    <a:pt x="522" y="19"/>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3" name="Google Shape;653;p8"/>
            <p:cNvSpPr/>
            <p:nvPr/>
          </p:nvSpPr>
          <p:spPr>
            <a:xfrm>
              <a:off x="473250" y="5260450"/>
              <a:ext cx="496875" cy="137900"/>
            </a:xfrm>
            <a:custGeom>
              <a:rect b="b" l="l" r="r" t="t"/>
              <a:pathLst>
                <a:path extrusionOk="0" h="5516" w="19875">
                  <a:moveTo>
                    <a:pt x="18390" y="0"/>
                  </a:moveTo>
                  <a:cubicBezTo>
                    <a:pt x="18141" y="0"/>
                    <a:pt x="1" y="2502"/>
                    <a:pt x="1406" y="4540"/>
                  </a:cubicBezTo>
                  <a:cubicBezTo>
                    <a:pt x="1915" y="5280"/>
                    <a:pt x="4488" y="5516"/>
                    <a:pt x="7558" y="5516"/>
                  </a:cubicBezTo>
                  <a:cubicBezTo>
                    <a:pt x="12948" y="5516"/>
                    <a:pt x="19874" y="4789"/>
                    <a:pt x="19874" y="4789"/>
                  </a:cubicBezTo>
                  <a:lnTo>
                    <a:pt x="18390"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4" name="Google Shape;654;p8"/>
            <p:cNvSpPr/>
            <p:nvPr/>
          </p:nvSpPr>
          <p:spPr>
            <a:xfrm>
              <a:off x="735100" y="5319975"/>
              <a:ext cx="18875" cy="44800"/>
            </a:xfrm>
            <a:custGeom>
              <a:rect b="b" l="l" r="r" t="t"/>
              <a:pathLst>
                <a:path extrusionOk="0" h="1792" w="755">
                  <a:moveTo>
                    <a:pt x="67" y="0"/>
                  </a:moveTo>
                  <a:cubicBezTo>
                    <a:pt x="6" y="0"/>
                    <a:pt x="0" y="437"/>
                    <a:pt x="170" y="948"/>
                  </a:cubicBezTo>
                  <a:cubicBezTo>
                    <a:pt x="332" y="1437"/>
                    <a:pt x="578" y="1791"/>
                    <a:pt x="664" y="1791"/>
                  </a:cubicBezTo>
                  <a:cubicBezTo>
                    <a:pt x="668" y="1791"/>
                    <a:pt x="672" y="1791"/>
                    <a:pt x="676" y="1789"/>
                  </a:cubicBezTo>
                  <a:cubicBezTo>
                    <a:pt x="755" y="1746"/>
                    <a:pt x="632" y="1369"/>
                    <a:pt x="468" y="876"/>
                  </a:cubicBezTo>
                  <a:cubicBezTo>
                    <a:pt x="304" y="383"/>
                    <a:pt x="127"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5" name="Google Shape;655;p8"/>
            <p:cNvSpPr/>
            <p:nvPr/>
          </p:nvSpPr>
          <p:spPr>
            <a:xfrm>
              <a:off x="760200" y="5311425"/>
              <a:ext cx="19200" cy="53200"/>
            </a:xfrm>
            <a:custGeom>
              <a:rect b="b" l="l" r="r" t="t"/>
              <a:pathLst>
                <a:path extrusionOk="0" h="2128" w="768">
                  <a:moveTo>
                    <a:pt x="152" y="1"/>
                  </a:moveTo>
                  <a:cubicBezTo>
                    <a:pt x="67" y="1"/>
                    <a:pt x="0" y="517"/>
                    <a:pt x="152" y="1133"/>
                  </a:cubicBezTo>
                  <a:cubicBezTo>
                    <a:pt x="298" y="1718"/>
                    <a:pt x="585" y="2127"/>
                    <a:pt x="676" y="2127"/>
                  </a:cubicBezTo>
                  <a:cubicBezTo>
                    <a:pt x="680" y="2127"/>
                    <a:pt x="684" y="2126"/>
                    <a:pt x="688" y="2124"/>
                  </a:cubicBezTo>
                  <a:cubicBezTo>
                    <a:pt x="767" y="2082"/>
                    <a:pt x="608" y="1626"/>
                    <a:pt x="462" y="1053"/>
                  </a:cubicBezTo>
                  <a:cubicBezTo>
                    <a:pt x="316" y="483"/>
                    <a:pt x="237" y="1"/>
                    <a:pt x="15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6" name="Google Shape;656;p8"/>
            <p:cNvSpPr/>
            <p:nvPr/>
          </p:nvSpPr>
          <p:spPr>
            <a:xfrm>
              <a:off x="784700" y="5306225"/>
              <a:ext cx="22825" cy="51225"/>
            </a:xfrm>
            <a:custGeom>
              <a:rect b="b" l="l" r="r" t="t"/>
              <a:pathLst>
                <a:path extrusionOk="0" h="2049" w="913">
                  <a:moveTo>
                    <a:pt x="92" y="1"/>
                  </a:moveTo>
                  <a:cubicBezTo>
                    <a:pt x="89" y="1"/>
                    <a:pt x="87" y="1"/>
                    <a:pt x="85" y="1"/>
                  </a:cubicBezTo>
                  <a:cubicBezTo>
                    <a:pt x="0" y="27"/>
                    <a:pt x="60" y="518"/>
                    <a:pt x="273" y="1092"/>
                  </a:cubicBezTo>
                  <a:cubicBezTo>
                    <a:pt x="477" y="1641"/>
                    <a:pt x="733" y="2049"/>
                    <a:pt x="822" y="2049"/>
                  </a:cubicBezTo>
                  <a:cubicBezTo>
                    <a:pt x="826" y="2049"/>
                    <a:pt x="830" y="2048"/>
                    <a:pt x="833" y="2047"/>
                  </a:cubicBezTo>
                  <a:cubicBezTo>
                    <a:pt x="912" y="2010"/>
                    <a:pt x="780" y="1536"/>
                    <a:pt x="572" y="982"/>
                  </a:cubicBezTo>
                  <a:cubicBezTo>
                    <a:pt x="370" y="441"/>
                    <a:pt x="180" y="1"/>
                    <a:pt x="9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7" name="Google Shape;657;p8"/>
            <p:cNvSpPr/>
            <p:nvPr/>
          </p:nvSpPr>
          <p:spPr>
            <a:xfrm>
              <a:off x="514425" y="5278425"/>
              <a:ext cx="357750" cy="116975"/>
            </a:xfrm>
            <a:custGeom>
              <a:rect b="b" l="l" r="r" t="t"/>
              <a:pathLst>
                <a:path extrusionOk="0" h="4679" w="14310">
                  <a:moveTo>
                    <a:pt x="12764" y="1"/>
                  </a:moveTo>
                  <a:cubicBezTo>
                    <a:pt x="12717" y="1"/>
                    <a:pt x="12670" y="5"/>
                    <a:pt x="12624" y="12"/>
                  </a:cubicBezTo>
                  <a:lnTo>
                    <a:pt x="11821" y="115"/>
                  </a:lnTo>
                  <a:cubicBezTo>
                    <a:pt x="11126" y="207"/>
                    <a:pt x="10116" y="353"/>
                    <a:pt x="8882" y="572"/>
                  </a:cubicBezTo>
                  <a:cubicBezTo>
                    <a:pt x="7647" y="790"/>
                    <a:pt x="6174" y="1077"/>
                    <a:pt x="4567" y="1521"/>
                  </a:cubicBezTo>
                  <a:cubicBezTo>
                    <a:pt x="3764" y="1747"/>
                    <a:pt x="2924" y="2002"/>
                    <a:pt x="2072" y="2312"/>
                  </a:cubicBezTo>
                  <a:cubicBezTo>
                    <a:pt x="1646" y="2476"/>
                    <a:pt x="1220" y="2641"/>
                    <a:pt x="789" y="2830"/>
                  </a:cubicBezTo>
                  <a:cubicBezTo>
                    <a:pt x="534" y="2902"/>
                    <a:pt x="304" y="3043"/>
                    <a:pt x="125" y="3238"/>
                  </a:cubicBezTo>
                  <a:cubicBezTo>
                    <a:pt x="1" y="3390"/>
                    <a:pt x="1" y="3608"/>
                    <a:pt x="125" y="3761"/>
                  </a:cubicBezTo>
                  <a:cubicBezTo>
                    <a:pt x="228" y="3857"/>
                    <a:pt x="350" y="3933"/>
                    <a:pt x="484" y="3980"/>
                  </a:cubicBezTo>
                  <a:cubicBezTo>
                    <a:pt x="1354" y="4364"/>
                    <a:pt x="2290" y="4583"/>
                    <a:pt x="3240" y="4625"/>
                  </a:cubicBezTo>
                  <a:cubicBezTo>
                    <a:pt x="4154" y="4679"/>
                    <a:pt x="5024" y="4679"/>
                    <a:pt x="5856" y="4679"/>
                  </a:cubicBezTo>
                  <a:cubicBezTo>
                    <a:pt x="7519" y="4666"/>
                    <a:pt x="9015" y="4600"/>
                    <a:pt x="10268" y="4520"/>
                  </a:cubicBezTo>
                  <a:cubicBezTo>
                    <a:pt x="11523" y="4442"/>
                    <a:pt x="12533" y="4345"/>
                    <a:pt x="13232" y="4260"/>
                  </a:cubicBezTo>
                  <a:lnTo>
                    <a:pt x="14035" y="4157"/>
                  </a:lnTo>
                  <a:cubicBezTo>
                    <a:pt x="14130" y="4150"/>
                    <a:pt x="14222" y="4129"/>
                    <a:pt x="14310" y="4096"/>
                  </a:cubicBezTo>
                  <a:cubicBezTo>
                    <a:pt x="14246" y="4094"/>
                    <a:pt x="14183" y="4093"/>
                    <a:pt x="14119" y="4093"/>
                  </a:cubicBezTo>
                  <a:cubicBezTo>
                    <a:pt x="13842" y="4093"/>
                    <a:pt x="13564" y="4108"/>
                    <a:pt x="13288" y="4139"/>
                  </a:cubicBezTo>
                  <a:cubicBezTo>
                    <a:pt x="12588" y="4180"/>
                    <a:pt x="11578" y="4254"/>
                    <a:pt x="10324" y="4303"/>
                  </a:cubicBezTo>
                  <a:cubicBezTo>
                    <a:pt x="9071" y="4352"/>
                    <a:pt x="7580" y="4388"/>
                    <a:pt x="5925" y="4388"/>
                  </a:cubicBezTo>
                  <a:cubicBezTo>
                    <a:pt x="5096" y="4381"/>
                    <a:pt x="4219" y="4388"/>
                    <a:pt x="3332" y="4314"/>
                  </a:cubicBezTo>
                  <a:cubicBezTo>
                    <a:pt x="2419" y="4274"/>
                    <a:pt x="1522" y="4068"/>
                    <a:pt x="684" y="3706"/>
                  </a:cubicBezTo>
                  <a:cubicBezTo>
                    <a:pt x="591" y="3672"/>
                    <a:pt x="505" y="3622"/>
                    <a:pt x="430" y="3560"/>
                  </a:cubicBezTo>
                  <a:cubicBezTo>
                    <a:pt x="392" y="3511"/>
                    <a:pt x="392" y="3493"/>
                    <a:pt x="430" y="3431"/>
                  </a:cubicBezTo>
                  <a:cubicBezTo>
                    <a:pt x="579" y="3289"/>
                    <a:pt x="760" y="3185"/>
                    <a:pt x="959" y="3128"/>
                  </a:cubicBezTo>
                  <a:cubicBezTo>
                    <a:pt x="1385" y="2946"/>
                    <a:pt x="1811" y="2780"/>
                    <a:pt x="2230" y="2616"/>
                  </a:cubicBezTo>
                  <a:cubicBezTo>
                    <a:pt x="3040" y="2300"/>
                    <a:pt x="3867" y="2045"/>
                    <a:pt x="4665" y="1812"/>
                  </a:cubicBezTo>
                  <a:cubicBezTo>
                    <a:pt x="6234" y="1364"/>
                    <a:pt x="7707" y="1054"/>
                    <a:pt x="8923" y="803"/>
                  </a:cubicBezTo>
                  <a:lnTo>
                    <a:pt x="11839" y="250"/>
                  </a:lnTo>
                  <a:cubicBezTo>
                    <a:pt x="12199" y="199"/>
                    <a:pt x="12556" y="119"/>
                    <a:pt x="12904" y="12"/>
                  </a:cubicBezTo>
                  <a:cubicBezTo>
                    <a:pt x="12858" y="5"/>
                    <a:pt x="12811" y="1"/>
                    <a:pt x="1276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8" name="Google Shape;658;p8"/>
            <p:cNvSpPr/>
            <p:nvPr/>
          </p:nvSpPr>
          <p:spPr>
            <a:xfrm>
              <a:off x="592350" y="5324850"/>
              <a:ext cx="35650" cy="71175"/>
            </a:xfrm>
            <a:custGeom>
              <a:rect b="b" l="l" r="r" t="t"/>
              <a:pathLst>
                <a:path extrusionOk="0" h="2847" w="1426">
                  <a:moveTo>
                    <a:pt x="85" y="0"/>
                  </a:moveTo>
                  <a:cubicBezTo>
                    <a:pt x="78" y="0"/>
                    <a:pt x="72" y="2"/>
                    <a:pt x="68" y="5"/>
                  </a:cubicBezTo>
                  <a:cubicBezTo>
                    <a:pt x="1" y="67"/>
                    <a:pt x="451" y="601"/>
                    <a:pt x="793" y="1374"/>
                  </a:cubicBezTo>
                  <a:cubicBezTo>
                    <a:pt x="1134" y="2147"/>
                    <a:pt x="1183" y="2847"/>
                    <a:pt x="1280" y="2847"/>
                  </a:cubicBezTo>
                  <a:cubicBezTo>
                    <a:pt x="1425" y="2300"/>
                    <a:pt x="1356" y="1719"/>
                    <a:pt x="1084" y="1222"/>
                  </a:cubicBezTo>
                  <a:cubicBezTo>
                    <a:pt x="753" y="450"/>
                    <a:pt x="205" y="0"/>
                    <a:pt x="8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9" name="Google Shape;659;p8"/>
            <p:cNvSpPr/>
            <p:nvPr/>
          </p:nvSpPr>
          <p:spPr>
            <a:xfrm>
              <a:off x="766100" y="4690350"/>
              <a:ext cx="1867600" cy="786475"/>
            </a:xfrm>
            <a:custGeom>
              <a:rect b="b" l="l" r="r" t="t"/>
              <a:pathLst>
                <a:path extrusionOk="0" h="31459" w="74704">
                  <a:moveTo>
                    <a:pt x="7345" y="0"/>
                  </a:moveTo>
                  <a:cubicBezTo>
                    <a:pt x="7213" y="0"/>
                    <a:pt x="7111" y="11"/>
                    <a:pt x="7041" y="34"/>
                  </a:cubicBezTo>
                  <a:cubicBezTo>
                    <a:pt x="5734" y="579"/>
                    <a:pt x="4588" y="1451"/>
                    <a:pt x="3714" y="2566"/>
                  </a:cubicBezTo>
                  <a:cubicBezTo>
                    <a:pt x="1" y="6996"/>
                    <a:pt x="2338" y="13823"/>
                    <a:pt x="7925" y="15345"/>
                  </a:cubicBezTo>
                  <a:lnTo>
                    <a:pt x="13169" y="16768"/>
                  </a:lnTo>
                  <a:lnTo>
                    <a:pt x="1692" y="20456"/>
                  </a:lnTo>
                  <a:lnTo>
                    <a:pt x="5568" y="31458"/>
                  </a:lnTo>
                  <a:cubicBezTo>
                    <a:pt x="5568" y="31458"/>
                    <a:pt x="22705" y="27752"/>
                    <a:pt x="39323" y="23840"/>
                  </a:cubicBezTo>
                  <a:lnTo>
                    <a:pt x="65917" y="31032"/>
                  </a:lnTo>
                  <a:lnTo>
                    <a:pt x="69751" y="18685"/>
                  </a:lnTo>
                  <a:lnTo>
                    <a:pt x="65242" y="17219"/>
                  </a:lnTo>
                  <a:cubicBezTo>
                    <a:pt x="68072" y="16354"/>
                    <a:pt x="69861" y="15672"/>
                    <a:pt x="70110" y="15259"/>
                  </a:cubicBezTo>
                  <a:cubicBezTo>
                    <a:pt x="71771" y="12686"/>
                    <a:pt x="74703" y="792"/>
                    <a:pt x="63145" y="792"/>
                  </a:cubicBezTo>
                  <a:cubicBezTo>
                    <a:pt x="63058" y="792"/>
                    <a:pt x="62969" y="792"/>
                    <a:pt x="62880" y="794"/>
                  </a:cubicBezTo>
                  <a:lnTo>
                    <a:pt x="62924" y="783"/>
                  </a:lnTo>
                  <a:lnTo>
                    <a:pt x="53692" y="783"/>
                  </a:lnTo>
                  <a:lnTo>
                    <a:pt x="19614" y="1665"/>
                  </a:lnTo>
                  <a:lnTo>
                    <a:pt x="9877" y="405"/>
                  </a:lnTo>
                  <a:cubicBezTo>
                    <a:pt x="8691" y="143"/>
                    <a:pt x="7822" y="0"/>
                    <a:pt x="7345"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0" name="Google Shape;660;p8"/>
            <p:cNvSpPr/>
            <p:nvPr/>
          </p:nvSpPr>
          <p:spPr>
            <a:xfrm>
              <a:off x="1749975" y="5121900"/>
              <a:ext cx="643525" cy="204625"/>
            </a:xfrm>
            <a:custGeom>
              <a:rect b="b" l="l" r="r" t="t"/>
              <a:pathLst>
                <a:path extrusionOk="0" h="8185" w="25741">
                  <a:moveTo>
                    <a:pt x="25740" y="0"/>
                  </a:moveTo>
                  <a:lnTo>
                    <a:pt x="0" y="6566"/>
                  </a:lnTo>
                  <a:lnTo>
                    <a:pt x="5975" y="8185"/>
                  </a:lnTo>
                  <a:lnTo>
                    <a:pt x="25740"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1" name="Google Shape;661;p8"/>
            <p:cNvSpPr/>
            <p:nvPr/>
          </p:nvSpPr>
          <p:spPr>
            <a:xfrm>
              <a:off x="1097450" y="4733025"/>
              <a:ext cx="1114400" cy="181200"/>
            </a:xfrm>
            <a:custGeom>
              <a:rect b="b" l="l" r="r" t="t"/>
              <a:pathLst>
                <a:path extrusionOk="0" h="7248" w="44576">
                  <a:moveTo>
                    <a:pt x="0" y="0"/>
                  </a:moveTo>
                  <a:lnTo>
                    <a:pt x="25303" y="7248"/>
                  </a:lnTo>
                  <a:lnTo>
                    <a:pt x="44576" y="675"/>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2" name="Google Shape;662;p8"/>
            <p:cNvSpPr/>
            <p:nvPr/>
          </p:nvSpPr>
          <p:spPr>
            <a:xfrm>
              <a:off x="903350" y="5171775"/>
              <a:ext cx="104075" cy="285100"/>
            </a:xfrm>
            <a:custGeom>
              <a:rect b="b" l="l" r="r" t="t"/>
              <a:pathLst>
                <a:path extrusionOk="0" h="11404" w="4163">
                  <a:moveTo>
                    <a:pt x="0" y="0"/>
                  </a:moveTo>
                  <a:cubicBezTo>
                    <a:pt x="78" y="590"/>
                    <a:pt x="215" y="1171"/>
                    <a:pt x="408" y="1735"/>
                  </a:cubicBezTo>
                  <a:cubicBezTo>
                    <a:pt x="706" y="2782"/>
                    <a:pt x="1175" y="4266"/>
                    <a:pt x="1746" y="5824"/>
                  </a:cubicBezTo>
                  <a:cubicBezTo>
                    <a:pt x="2318" y="7381"/>
                    <a:pt x="2903" y="8811"/>
                    <a:pt x="3353" y="9816"/>
                  </a:cubicBezTo>
                  <a:cubicBezTo>
                    <a:pt x="3568" y="10372"/>
                    <a:pt x="3840" y="10904"/>
                    <a:pt x="4163" y="11403"/>
                  </a:cubicBezTo>
                  <a:cubicBezTo>
                    <a:pt x="4001" y="10830"/>
                    <a:pt x="3795" y="10267"/>
                    <a:pt x="3549" y="9725"/>
                  </a:cubicBezTo>
                  <a:cubicBezTo>
                    <a:pt x="3153" y="8703"/>
                    <a:pt x="2599" y="7284"/>
                    <a:pt x="2027" y="5714"/>
                  </a:cubicBezTo>
                  <a:cubicBezTo>
                    <a:pt x="1455" y="4145"/>
                    <a:pt x="962" y="2708"/>
                    <a:pt x="610" y="1668"/>
                  </a:cubicBezTo>
                  <a:cubicBezTo>
                    <a:pt x="451" y="1096"/>
                    <a:pt x="248" y="539"/>
                    <a:pt x="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3" name="Google Shape;663;p8"/>
            <p:cNvSpPr/>
            <p:nvPr/>
          </p:nvSpPr>
          <p:spPr>
            <a:xfrm>
              <a:off x="942750" y="4812425"/>
              <a:ext cx="1589650" cy="499025"/>
            </a:xfrm>
            <a:custGeom>
              <a:rect b="b" l="l" r="r" t="t"/>
              <a:pathLst>
                <a:path extrusionOk="0" h="19961" w="63586">
                  <a:moveTo>
                    <a:pt x="63556" y="0"/>
                  </a:moveTo>
                  <a:cubicBezTo>
                    <a:pt x="63507" y="0"/>
                    <a:pt x="63458" y="6"/>
                    <a:pt x="63409" y="19"/>
                  </a:cubicBezTo>
                  <a:lnTo>
                    <a:pt x="62929" y="165"/>
                  </a:lnTo>
                  <a:lnTo>
                    <a:pt x="61073" y="774"/>
                  </a:lnTo>
                  <a:lnTo>
                    <a:pt x="54269" y="2971"/>
                  </a:lnTo>
                  <a:cubicBezTo>
                    <a:pt x="48531" y="4826"/>
                    <a:pt x="40595" y="7377"/>
                    <a:pt x="31820" y="10133"/>
                  </a:cubicBezTo>
                  <a:cubicBezTo>
                    <a:pt x="23045" y="12890"/>
                    <a:pt x="15079" y="15330"/>
                    <a:pt x="9304" y="17082"/>
                  </a:cubicBezTo>
                  <a:lnTo>
                    <a:pt x="2471" y="19163"/>
                  </a:lnTo>
                  <a:lnTo>
                    <a:pt x="645" y="19741"/>
                  </a:lnTo>
                  <a:lnTo>
                    <a:pt x="164" y="19900"/>
                  </a:lnTo>
                  <a:lnTo>
                    <a:pt x="0" y="19961"/>
                  </a:lnTo>
                  <a:cubicBezTo>
                    <a:pt x="59" y="19958"/>
                    <a:pt x="116" y="19948"/>
                    <a:pt x="170" y="19930"/>
                  </a:cubicBezTo>
                  <a:lnTo>
                    <a:pt x="663" y="19802"/>
                  </a:lnTo>
                  <a:lnTo>
                    <a:pt x="2531" y="19286"/>
                  </a:lnTo>
                  <a:lnTo>
                    <a:pt x="9396" y="17302"/>
                  </a:lnTo>
                  <a:cubicBezTo>
                    <a:pt x="15183" y="15598"/>
                    <a:pt x="23166" y="13193"/>
                    <a:pt x="31948" y="10437"/>
                  </a:cubicBezTo>
                  <a:cubicBezTo>
                    <a:pt x="40729" y="7680"/>
                    <a:pt x="48652" y="5094"/>
                    <a:pt x="54378" y="3184"/>
                  </a:cubicBezTo>
                  <a:lnTo>
                    <a:pt x="61127" y="889"/>
                  </a:lnTo>
                  <a:lnTo>
                    <a:pt x="62952" y="245"/>
                  </a:lnTo>
                  <a:lnTo>
                    <a:pt x="63427" y="68"/>
                  </a:lnTo>
                  <a:cubicBezTo>
                    <a:pt x="63483" y="53"/>
                    <a:pt x="63536" y="30"/>
                    <a:pt x="63586" y="1"/>
                  </a:cubicBezTo>
                  <a:cubicBezTo>
                    <a:pt x="63576" y="1"/>
                    <a:pt x="63566" y="0"/>
                    <a:pt x="6355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4" name="Google Shape;664;p8"/>
            <p:cNvSpPr/>
            <p:nvPr/>
          </p:nvSpPr>
          <p:spPr>
            <a:xfrm>
              <a:off x="1084850" y="4801325"/>
              <a:ext cx="986875" cy="316000"/>
            </a:xfrm>
            <a:custGeom>
              <a:rect b="b" l="l" r="r" t="t"/>
              <a:pathLst>
                <a:path extrusionOk="0" h="12640" w="39475">
                  <a:moveTo>
                    <a:pt x="39475" y="1"/>
                  </a:moveTo>
                  <a:lnTo>
                    <a:pt x="39475" y="1"/>
                  </a:lnTo>
                  <a:cubicBezTo>
                    <a:pt x="39344" y="20"/>
                    <a:pt x="39216" y="55"/>
                    <a:pt x="39092" y="103"/>
                  </a:cubicBezTo>
                  <a:lnTo>
                    <a:pt x="37936" y="462"/>
                  </a:lnTo>
                  <a:lnTo>
                    <a:pt x="33707" y="1819"/>
                  </a:lnTo>
                  <a:lnTo>
                    <a:pt x="19760" y="6303"/>
                  </a:lnTo>
                  <a:lnTo>
                    <a:pt x="5800" y="10758"/>
                  </a:lnTo>
                  <a:lnTo>
                    <a:pt x="1540" y="12110"/>
                  </a:lnTo>
                  <a:lnTo>
                    <a:pt x="396" y="12488"/>
                  </a:lnTo>
                  <a:cubicBezTo>
                    <a:pt x="259" y="12522"/>
                    <a:pt x="126" y="12572"/>
                    <a:pt x="0" y="12639"/>
                  </a:cubicBezTo>
                  <a:cubicBezTo>
                    <a:pt x="141" y="12618"/>
                    <a:pt x="279" y="12588"/>
                    <a:pt x="414" y="12547"/>
                  </a:cubicBezTo>
                  <a:lnTo>
                    <a:pt x="1576" y="12226"/>
                  </a:lnTo>
                  <a:cubicBezTo>
                    <a:pt x="2580" y="11940"/>
                    <a:pt x="4011" y="11514"/>
                    <a:pt x="5836" y="10973"/>
                  </a:cubicBezTo>
                  <a:cubicBezTo>
                    <a:pt x="9433" y="9890"/>
                    <a:pt x="14386" y="8350"/>
                    <a:pt x="19832" y="6603"/>
                  </a:cubicBezTo>
                  <a:cubicBezTo>
                    <a:pt x="25278" y="4857"/>
                    <a:pt x="30201" y="3250"/>
                    <a:pt x="33755" y="2034"/>
                  </a:cubicBezTo>
                  <a:cubicBezTo>
                    <a:pt x="35521" y="1432"/>
                    <a:pt x="36969" y="932"/>
                    <a:pt x="37954" y="579"/>
                  </a:cubicBezTo>
                  <a:lnTo>
                    <a:pt x="39086" y="165"/>
                  </a:lnTo>
                  <a:cubicBezTo>
                    <a:pt x="39221" y="126"/>
                    <a:pt x="39352" y="71"/>
                    <a:pt x="3947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5" name="Google Shape;665;p8"/>
            <p:cNvSpPr/>
            <p:nvPr/>
          </p:nvSpPr>
          <p:spPr>
            <a:xfrm>
              <a:off x="1096850" y="4732900"/>
              <a:ext cx="630625" cy="180350"/>
            </a:xfrm>
            <a:custGeom>
              <a:rect b="b" l="l" r="r" t="t"/>
              <a:pathLst>
                <a:path extrusionOk="0" h="7214" w="25225">
                  <a:moveTo>
                    <a:pt x="43" y="0"/>
                  </a:moveTo>
                  <a:cubicBezTo>
                    <a:pt x="31" y="0"/>
                    <a:pt x="25" y="2"/>
                    <a:pt x="24" y="5"/>
                  </a:cubicBezTo>
                  <a:cubicBezTo>
                    <a:pt x="1" y="108"/>
                    <a:pt x="5611" y="1770"/>
                    <a:pt x="12567" y="3760"/>
                  </a:cubicBezTo>
                  <a:cubicBezTo>
                    <a:pt x="19336" y="5696"/>
                    <a:pt x="24895" y="7213"/>
                    <a:pt x="25187" y="7213"/>
                  </a:cubicBezTo>
                  <a:cubicBezTo>
                    <a:pt x="25195" y="7213"/>
                    <a:pt x="25199" y="7212"/>
                    <a:pt x="25199" y="7210"/>
                  </a:cubicBezTo>
                  <a:cubicBezTo>
                    <a:pt x="25224" y="7125"/>
                    <a:pt x="19601" y="5446"/>
                    <a:pt x="12652" y="3456"/>
                  </a:cubicBezTo>
                  <a:cubicBezTo>
                    <a:pt x="5919" y="1528"/>
                    <a:pt x="404" y="0"/>
                    <a:pt x="4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6" name="Google Shape;666;p8"/>
            <p:cNvSpPr/>
            <p:nvPr/>
          </p:nvSpPr>
          <p:spPr>
            <a:xfrm>
              <a:off x="2301425" y="5136475"/>
              <a:ext cx="116300" cy="299725"/>
            </a:xfrm>
            <a:custGeom>
              <a:rect b="b" l="l" r="r" t="t"/>
              <a:pathLst>
                <a:path extrusionOk="0" h="11989" w="4652">
                  <a:moveTo>
                    <a:pt x="4650" y="0"/>
                  </a:moveTo>
                  <a:cubicBezTo>
                    <a:pt x="4558" y="0"/>
                    <a:pt x="3457" y="2648"/>
                    <a:pt x="2180" y="5939"/>
                  </a:cubicBezTo>
                  <a:cubicBezTo>
                    <a:pt x="1351" y="7918"/>
                    <a:pt x="622" y="9936"/>
                    <a:pt x="0" y="11989"/>
                  </a:cubicBezTo>
                  <a:cubicBezTo>
                    <a:pt x="1" y="11989"/>
                    <a:pt x="1" y="11989"/>
                    <a:pt x="2" y="11989"/>
                  </a:cubicBezTo>
                  <a:cubicBezTo>
                    <a:pt x="92" y="11989"/>
                    <a:pt x="1195" y="9347"/>
                    <a:pt x="2471" y="6056"/>
                  </a:cubicBezTo>
                  <a:cubicBezTo>
                    <a:pt x="3300" y="4075"/>
                    <a:pt x="4026" y="2054"/>
                    <a:pt x="4651" y="0"/>
                  </a:cubicBezTo>
                  <a:cubicBezTo>
                    <a:pt x="4651" y="0"/>
                    <a:pt x="4650" y="0"/>
                    <a:pt x="465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7" name="Google Shape;667;p8"/>
            <p:cNvSpPr/>
            <p:nvPr/>
          </p:nvSpPr>
          <p:spPr>
            <a:xfrm>
              <a:off x="2112325" y="5198075"/>
              <a:ext cx="246025" cy="65900"/>
            </a:xfrm>
            <a:custGeom>
              <a:rect b="b" l="l" r="r" t="t"/>
              <a:pathLst>
                <a:path extrusionOk="0" h="2636" w="9841">
                  <a:moveTo>
                    <a:pt x="0" y="1"/>
                  </a:moveTo>
                  <a:lnTo>
                    <a:pt x="0" y="1"/>
                  </a:lnTo>
                  <a:cubicBezTo>
                    <a:pt x="1592" y="592"/>
                    <a:pt x="3218" y="1084"/>
                    <a:pt x="4869" y="1473"/>
                  </a:cubicBezTo>
                  <a:cubicBezTo>
                    <a:pt x="6502" y="1958"/>
                    <a:pt x="8163" y="2346"/>
                    <a:pt x="9840" y="2636"/>
                  </a:cubicBezTo>
                  <a:cubicBezTo>
                    <a:pt x="8250" y="2046"/>
                    <a:pt x="6624" y="1553"/>
                    <a:pt x="4973" y="1163"/>
                  </a:cubicBezTo>
                  <a:cubicBezTo>
                    <a:pt x="3340" y="677"/>
                    <a:pt x="1679" y="289"/>
                    <a:pt x="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8" name="Google Shape;668;p8"/>
            <p:cNvSpPr/>
            <p:nvPr/>
          </p:nvSpPr>
          <p:spPr>
            <a:xfrm>
              <a:off x="833950" y="4819425"/>
              <a:ext cx="578150" cy="192325"/>
            </a:xfrm>
            <a:custGeom>
              <a:rect b="b" l="l" r="r" t="t"/>
              <a:pathLst>
                <a:path extrusionOk="0" h="7693" w="23126">
                  <a:moveTo>
                    <a:pt x="0" y="1"/>
                  </a:moveTo>
                  <a:cubicBezTo>
                    <a:pt x="260" y="190"/>
                    <a:pt x="538" y="356"/>
                    <a:pt x="828" y="492"/>
                  </a:cubicBezTo>
                  <a:cubicBezTo>
                    <a:pt x="1352" y="792"/>
                    <a:pt x="2173" y="1193"/>
                    <a:pt x="3177" y="1655"/>
                  </a:cubicBezTo>
                  <a:cubicBezTo>
                    <a:pt x="5818" y="2823"/>
                    <a:pt x="8531" y="3817"/>
                    <a:pt x="11302" y="4631"/>
                  </a:cubicBezTo>
                  <a:cubicBezTo>
                    <a:pt x="14533" y="5604"/>
                    <a:pt x="17496" y="6348"/>
                    <a:pt x="19638" y="6895"/>
                  </a:cubicBezTo>
                  <a:lnTo>
                    <a:pt x="22182" y="7503"/>
                  </a:lnTo>
                  <a:cubicBezTo>
                    <a:pt x="22491" y="7591"/>
                    <a:pt x="22807" y="7654"/>
                    <a:pt x="23126" y="7693"/>
                  </a:cubicBezTo>
                  <a:cubicBezTo>
                    <a:pt x="22832" y="7565"/>
                    <a:pt x="22526" y="7466"/>
                    <a:pt x="22213" y="7400"/>
                  </a:cubicBezTo>
                  <a:lnTo>
                    <a:pt x="19698" y="6675"/>
                  </a:lnTo>
                  <a:cubicBezTo>
                    <a:pt x="17570" y="6072"/>
                    <a:pt x="14618" y="5300"/>
                    <a:pt x="11392" y="4326"/>
                  </a:cubicBezTo>
                  <a:cubicBezTo>
                    <a:pt x="8634" y="3512"/>
                    <a:pt x="5924" y="2551"/>
                    <a:pt x="3269" y="1447"/>
                  </a:cubicBezTo>
                  <a:cubicBezTo>
                    <a:pt x="2253" y="992"/>
                    <a:pt x="1442" y="644"/>
                    <a:pt x="883" y="384"/>
                  </a:cubicBezTo>
                  <a:cubicBezTo>
                    <a:pt x="599" y="232"/>
                    <a:pt x="304" y="105"/>
                    <a:pt x="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9" name="Google Shape;669;p8"/>
            <p:cNvSpPr/>
            <p:nvPr/>
          </p:nvSpPr>
          <p:spPr>
            <a:xfrm>
              <a:off x="1185850" y="3559025"/>
              <a:ext cx="1146750" cy="1187800"/>
            </a:xfrm>
            <a:custGeom>
              <a:rect b="b" l="l" r="r" t="t"/>
              <a:pathLst>
                <a:path extrusionOk="0" h="47512" w="45870">
                  <a:moveTo>
                    <a:pt x="26898" y="0"/>
                  </a:moveTo>
                  <a:lnTo>
                    <a:pt x="16619" y="608"/>
                  </a:lnTo>
                  <a:cubicBezTo>
                    <a:pt x="16619" y="608"/>
                    <a:pt x="16724" y="1825"/>
                    <a:pt x="16717" y="2672"/>
                  </a:cubicBezTo>
                  <a:cubicBezTo>
                    <a:pt x="10388" y="3280"/>
                    <a:pt x="244" y="6529"/>
                    <a:pt x="1" y="20776"/>
                  </a:cubicBezTo>
                  <a:lnTo>
                    <a:pt x="8118" y="20964"/>
                  </a:lnTo>
                  <a:cubicBezTo>
                    <a:pt x="7431" y="27500"/>
                    <a:pt x="7510" y="31400"/>
                    <a:pt x="6847" y="33853"/>
                  </a:cubicBezTo>
                  <a:cubicBezTo>
                    <a:pt x="5716" y="37905"/>
                    <a:pt x="2131" y="46462"/>
                    <a:pt x="2849" y="46893"/>
                  </a:cubicBezTo>
                  <a:cubicBezTo>
                    <a:pt x="3302" y="47166"/>
                    <a:pt x="16758" y="47512"/>
                    <a:pt x="27011" y="47512"/>
                  </a:cubicBezTo>
                  <a:cubicBezTo>
                    <a:pt x="32990" y="47512"/>
                    <a:pt x="37880" y="47394"/>
                    <a:pt x="38465" y="47076"/>
                  </a:cubicBezTo>
                  <a:cubicBezTo>
                    <a:pt x="40054" y="46211"/>
                    <a:pt x="37164" y="35046"/>
                    <a:pt x="36440" y="32015"/>
                  </a:cubicBezTo>
                  <a:cubicBezTo>
                    <a:pt x="35983" y="30080"/>
                    <a:pt x="35886" y="25650"/>
                    <a:pt x="35873" y="22224"/>
                  </a:cubicBezTo>
                  <a:lnTo>
                    <a:pt x="45197" y="21803"/>
                  </a:lnTo>
                  <a:cubicBezTo>
                    <a:pt x="45197" y="21803"/>
                    <a:pt x="45870" y="2592"/>
                    <a:pt x="27832" y="2592"/>
                  </a:cubicBezTo>
                  <a:cubicBezTo>
                    <a:pt x="27806" y="2592"/>
                    <a:pt x="27781" y="2592"/>
                    <a:pt x="27755" y="2592"/>
                  </a:cubicBezTo>
                  <a:lnTo>
                    <a:pt x="27008" y="2592"/>
                  </a:lnTo>
                  <a:lnTo>
                    <a:pt x="26898"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0" name="Google Shape;670;p8"/>
            <p:cNvSpPr/>
            <p:nvPr/>
          </p:nvSpPr>
          <p:spPr>
            <a:xfrm>
              <a:off x="1599500" y="3620750"/>
              <a:ext cx="260150" cy="13275"/>
            </a:xfrm>
            <a:custGeom>
              <a:rect b="b" l="l" r="r" t="t"/>
              <a:pathLst>
                <a:path extrusionOk="0" h="531" w="10406">
                  <a:moveTo>
                    <a:pt x="9840" y="1"/>
                  </a:moveTo>
                  <a:cubicBezTo>
                    <a:pt x="9503" y="1"/>
                    <a:pt x="9166" y="22"/>
                    <a:pt x="8831" y="63"/>
                  </a:cubicBezTo>
                  <a:cubicBezTo>
                    <a:pt x="7913" y="112"/>
                    <a:pt x="6591" y="210"/>
                    <a:pt x="5180" y="210"/>
                  </a:cubicBezTo>
                  <a:lnTo>
                    <a:pt x="1528" y="210"/>
                  </a:lnTo>
                  <a:cubicBezTo>
                    <a:pt x="1323" y="193"/>
                    <a:pt x="1117" y="185"/>
                    <a:pt x="912" y="185"/>
                  </a:cubicBezTo>
                  <a:cubicBezTo>
                    <a:pt x="608" y="185"/>
                    <a:pt x="303" y="203"/>
                    <a:pt x="1" y="239"/>
                  </a:cubicBezTo>
                  <a:cubicBezTo>
                    <a:pt x="499" y="360"/>
                    <a:pt x="1009" y="425"/>
                    <a:pt x="1522" y="434"/>
                  </a:cubicBezTo>
                  <a:cubicBezTo>
                    <a:pt x="2224" y="497"/>
                    <a:pt x="3124" y="531"/>
                    <a:pt x="4134" y="531"/>
                  </a:cubicBezTo>
                  <a:cubicBezTo>
                    <a:pt x="4481" y="531"/>
                    <a:pt x="4840" y="527"/>
                    <a:pt x="5209" y="519"/>
                  </a:cubicBezTo>
                  <a:cubicBezTo>
                    <a:pt x="6653" y="488"/>
                    <a:pt x="7954" y="385"/>
                    <a:pt x="8897" y="275"/>
                  </a:cubicBezTo>
                  <a:cubicBezTo>
                    <a:pt x="9408" y="251"/>
                    <a:pt x="9915" y="165"/>
                    <a:pt x="10406" y="20"/>
                  </a:cubicBezTo>
                  <a:cubicBezTo>
                    <a:pt x="10217" y="7"/>
                    <a:pt x="10028" y="1"/>
                    <a:pt x="984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1" name="Google Shape;671;p8"/>
            <p:cNvSpPr/>
            <p:nvPr/>
          </p:nvSpPr>
          <p:spPr>
            <a:xfrm>
              <a:off x="1644050" y="3572100"/>
              <a:ext cx="7975" cy="55850"/>
            </a:xfrm>
            <a:custGeom>
              <a:rect b="b" l="l" r="r" t="t"/>
              <a:pathLst>
                <a:path extrusionOk="0" h="2234" w="319">
                  <a:moveTo>
                    <a:pt x="159" y="1"/>
                  </a:moveTo>
                  <a:cubicBezTo>
                    <a:pt x="44" y="1"/>
                    <a:pt x="1" y="493"/>
                    <a:pt x="1" y="1114"/>
                  </a:cubicBezTo>
                  <a:cubicBezTo>
                    <a:pt x="1" y="1735"/>
                    <a:pt x="69" y="2234"/>
                    <a:pt x="159" y="2234"/>
                  </a:cubicBezTo>
                  <a:cubicBezTo>
                    <a:pt x="251" y="2234"/>
                    <a:pt x="318" y="1728"/>
                    <a:pt x="318" y="1114"/>
                  </a:cubicBezTo>
                  <a:cubicBezTo>
                    <a:pt x="318" y="499"/>
                    <a:pt x="251" y="1"/>
                    <a:pt x="15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2" name="Google Shape;672;p8"/>
            <p:cNvSpPr/>
            <p:nvPr/>
          </p:nvSpPr>
          <p:spPr>
            <a:xfrm>
              <a:off x="1711400" y="3567225"/>
              <a:ext cx="10750" cy="60875"/>
            </a:xfrm>
            <a:custGeom>
              <a:rect b="b" l="l" r="r" t="t"/>
              <a:pathLst>
                <a:path extrusionOk="0" h="2435" w="430">
                  <a:moveTo>
                    <a:pt x="186" y="1"/>
                  </a:moveTo>
                  <a:cubicBezTo>
                    <a:pt x="44" y="390"/>
                    <a:pt x="1" y="808"/>
                    <a:pt x="58" y="1217"/>
                  </a:cubicBezTo>
                  <a:cubicBezTo>
                    <a:pt x="76" y="1887"/>
                    <a:pt x="161" y="2434"/>
                    <a:pt x="253" y="2434"/>
                  </a:cubicBezTo>
                  <a:cubicBezTo>
                    <a:pt x="388" y="2044"/>
                    <a:pt x="429" y="1627"/>
                    <a:pt x="374" y="1217"/>
                  </a:cubicBezTo>
                  <a:cubicBezTo>
                    <a:pt x="356" y="548"/>
                    <a:pt x="271" y="1"/>
                    <a:pt x="18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3" name="Google Shape;673;p8"/>
            <p:cNvSpPr/>
            <p:nvPr/>
          </p:nvSpPr>
          <p:spPr>
            <a:xfrm>
              <a:off x="1783600" y="3564800"/>
              <a:ext cx="9125" cy="60900"/>
            </a:xfrm>
            <a:custGeom>
              <a:rect b="b" l="l" r="r" t="t"/>
              <a:pathLst>
                <a:path extrusionOk="0" h="2436" w="365">
                  <a:moveTo>
                    <a:pt x="134" y="0"/>
                  </a:moveTo>
                  <a:cubicBezTo>
                    <a:pt x="54" y="7"/>
                    <a:pt x="54" y="560"/>
                    <a:pt x="36" y="1217"/>
                  </a:cubicBezTo>
                  <a:cubicBezTo>
                    <a:pt x="0" y="1629"/>
                    <a:pt x="49" y="2044"/>
                    <a:pt x="182" y="2435"/>
                  </a:cubicBezTo>
                  <a:cubicBezTo>
                    <a:pt x="273" y="2435"/>
                    <a:pt x="365" y="1899"/>
                    <a:pt x="352" y="1217"/>
                  </a:cubicBezTo>
                  <a:cubicBezTo>
                    <a:pt x="340" y="536"/>
                    <a:pt x="219" y="0"/>
                    <a:pt x="13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4" name="Google Shape;674;p8"/>
            <p:cNvSpPr/>
            <p:nvPr/>
          </p:nvSpPr>
          <p:spPr>
            <a:xfrm>
              <a:off x="1834550" y="3562350"/>
              <a:ext cx="13550" cy="60175"/>
            </a:xfrm>
            <a:custGeom>
              <a:rect b="b" l="l" r="r" t="t"/>
              <a:pathLst>
                <a:path extrusionOk="0" h="2407" w="542">
                  <a:moveTo>
                    <a:pt x="151" y="1"/>
                  </a:moveTo>
                  <a:cubicBezTo>
                    <a:pt x="66" y="1"/>
                    <a:pt x="1" y="553"/>
                    <a:pt x="80" y="1230"/>
                  </a:cubicBezTo>
                  <a:cubicBezTo>
                    <a:pt x="157" y="1893"/>
                    <a:pt x="360" y="2406"/>
                    <a:pt x="449" y="2406"/>
                  </a:cubicBezTo>
                  <a:cubicBezTo>
                    <a:pt x="452" y="2406"/>
                    <a:pt x="454" y="2406"/>
                    <a:pt x="457" y="2405"/>
                  </a:cubicBezTo>
                  <a:cubicBezTo>
                    <a:pt x="542" y="2374"/>
                    <a:pt x="475" y="1838"/>
                    <a:pt x="390" y="1188"/>
                  </a:cubicBezTo>
                  <a:cubicBezTo>
                    <a:pt x="305" y="537"/>
                    <a:pt x="244" y="1"/>
                    <a:pt x="152" y="1"/>
                  </a:cubicBezTo>
                  <a:cubicBezTo>
                    <a:pt x="152" y="1"/>
                    <a:pt x="151" y="1"/>
                    <a:pt x="15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5" name="Google Shape;675;p8"/>
            <p:cNvSpPr/>
            <p:nvPr/>
          </p:nvSpPr>
          <p:spPr>
            <a:xfrm>
              <a:off x="1414725" y="3927175"/>
              <a:ext cx="10950" cy="152150"/>
            </a:xfrm>
            <a:custGeom>
              <a:rect b="b" l="l" r="r" t="t"/>
              <a:pathLst>
                <a:path extrusionOk="0" h="6086" w="438">
                  <a:moveTo>
                    <a:pt x="198" y="1"/>
                  </a:moveTo>
                  <a:cubicBezTo>
                    <a:pt x="45" y="1007"/>
                    <a:pt x="1" y="2028"/>
                    <a:pt x="65" y="3043"/>
                  </a:cubicBezTo>
                  <a:cubicBezTo>
                    <a:pt x="23" y="4060"/>
                    <a:pt x="84" y="5081"/>
                    <a:pt x="247" y="6086"/>
                  </a:cubicBezTo>
                  <a:cubicBezTo>
                    <a:pt x="393" y="5078"/>
                    <a:pt x="438" y="4059"/>
                    <a:pt x="381" y="3043"/>
                  </a:cubicBezTo>
                  <a:cubicBezTo>
                    <a:pt x="421" y="2025"/>
                    <a:pt x="360" y="1006"/>
                    <a:pt x="19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 name="Google Shape;676;p8"/>
            <p:cNvSpPr/>
            <p:nvPr/>
          </p:nvSpPr>
          <p:spPr>
            <a:xfrm>
              <a:off x="2058400" y="3939650"/>
              <a:ext cx="16175" cy="165100"/>
            </a:xfrm>
            <a:custGeom>
              <a:rect b="b" l="l" r="r" t="t"/>
              <a:pathLst>
                <a:path extrusionOk="0" h="6604" w="647">
                  <a:moveTo>
                    <a:pt x="70" y="0"/>
                  </a:moveTo>
                  <a:lnTo>
                    <a:pt x="70" y="0"/>
                  </a:lnTo>
                  <a:cubicBezTo>
                    <a:pt x="1" y="1107"/>
                    <a:pt x="38" y="2218"/>
                    <a:pt x="186" y="3318"/>
                  </a:cubicBezTo>
                  <a:cubicBezTo>
                    <a:pt x="231" y="4423"/>
                    <a:pt x="377" y="5523"/>
                    <a:pt x="624" y="6603"/>
                  </a:cubicBezTo>
                  <a:cubicBezTo>
                    <a:pt x="647" y="4390"/>
                    <a:pt x="460" y="2179"/>
                    <a:pt x="7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7" name="Google Shape;677;p8"/>
            <p:cNvSpPr/>
            <p:nvPr/>
          </p:nvSpPr>
          <p:spPr>
            <a:xfrm>
              <a:off x="1183275" y="4072125"/>
              <a:ext cx="237650" cy="8700"/>
            </a:xfrm>
            <a:custGeom>
              <a:rect b="b" l="l" r="r" t="t"/>
              <a:pathLst>
                <a:path extrusionOk="0" h="348" w="9506">
                  <a:moveTo>
                    <a:pt x="4547" y="1"/>
                  </a:moveTo>
                  <a:cubicBezTo>
                    <a:pt x="3314" y="1"/>
                    <a:pt x="2201" y="48"/>
                    <a:pt x="1387" y="111"/>
                  </a:cubicBezTo>
                  <a:cubicBezTo>
                    <a:pt x="919" y="113"/>
                    <a:pt x="453" y="171"/>
                    <a:pt x="1" y="288"/>
                  </a:cubicBezTo>
                  <a:cubicBezTo>
                    <a:pt x="302" y="328"/>
                    <a:pt x="606" y="348"/>
                    <a:pt x="910" y="348"/>
                  </a:cubicBezTo>
                  <a:cubicBezTo>
                    <a:pt x="1071" y="348"/>
                    <a:pt x="1233" y="342"/>
                    <a:pt x="1394" y="331"/>
                  </a:cubicBezTo>
                  <a:lnTo>
                    <a:pt x="8106" y="331"/>
                  </a:lnTo>
                  <a:cubicBezTo>
                    <a:pt x="8268" y="342"/>
                    <a:pt x="8430" y="348"/>
                    <a:pt x="8592" y="348"/>
                  </a:cubicBezTo>
                  <a:cubicBezTo>
                    <a:pt x="8897" y="348"/>
                    <a:pt x="9202" y="328"/>
                    <a:pt x="9505" y="288"/>
                  </a:cubicBezTo>
                  <a:cubicBezTo>
                    <a:pt x="9051" y="177"/>
                    <a:pt x="8585" y="119"/>
                    <a:pt x="8118" y="118"/>
                  </a:cubicBezTo>
                  <a:cubicBezTo>
                    <a:pt x="7259" y="50"/>
                    <a:pt x="6068" y="8"/>
                    <a:pt x="4752" y="1"/>
                  </a:cubicBezTo>
                  <a:cubicBezTo>
                    <a:pt x="4684" y="1"/>
                    <a:pt x="4615" y="1"/>
                    <a:pt x="454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8" name="Google Shape;678;p8"/>
            <p:cNvSpPr/>
            <p:nvPr/>
          </p:nvSpPr>
          <p:spPr>
            <a:xfrm>
              <a:off x="2067150" y="4100275"/>
              <a:ext cx="248150" cy="8950"/>
            </a:xfrm>
            <a:custGeom>
              <a:rect b="b" l="l" r="r" t="t"/>
              <a:pathLst>
                <a:path extrusionOk="0" h="358" w="9926">
                  <a:moveTo>
                    <a:pt x="3740" y="0"/>
                  </a:moveTo>
                  <a:cubicBezTo>
                    <a:pt x="2491" y="0"/>
                    <a:pt x="1243" y="60"/>
                    <a:pt x="0" y="178"/>
                  </a:cubicBezTo>
                  <a:cubicBezTo>
                    <a:pt x="1232" y="298"/>
                    <a:pt x="2470" y="358"/>
                    <a:pt x="3707" y="358"/>
                  </a:cubicBezTo>
                  <a:cubicBezTo>
                    <a:pt x="4127" y="358"/>
                    <a:pt x="4547" y="351"/>
                    <a:pt x="4966" y="337"/>
                  </a:cubicBezTo>
                  <a:cubicBezTo>
                    <a:pt x="5385" y="351"/>
                    <a:pt x="5805" y="358"/>
                    <a:pt x="6224" y="358"/>
                  </a:cubicBezTo>
                  <a:cubicBezTo>
                    <a:pt x="7460" y="358"/>
                    <a:pt x="8695" y="298"/>
                    <a:pt x="9925" y="178"/>
                  </a:cubicBezTo>
                  <a:cubicBezTo>
                    <a:pt x="8683" y="60"/>
                    <a:pt x="7438" y="0"/>
                    <a:pt x="6191" y="0"/>
                  </a:cubicBezTo>
                  <a:cubicBezTo>
                    <a:pt x="5783" y="0"/>
                    <a:pt x="5374" y="7"/>
                    <a:pt x="4966" y="20"/>
                  </a:cubicBezTo>
                  <a:cubicBezTo>
                    <a:pt x="4558" y="7"/>
                    <a:pt x="4149" y="0"/>
                    <a:pt x="374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9" name="Google Shape;679;p8"/>
            <p:cNvSpPr/>
            <p:nvPr/>
          </p:nvSpPr>
          <p:spPr>
            <a:xfrm>
              <a:off x="1674650" y="4106700"/>
              <a:ext cx="691325" cy="631500"/>
            </a:xfrm>
            <a:custGeom>
              <a:rect b="b" l="l" r="r" t="t"/>
              <a:pathLst>
                <a:path extrusionOk="0" h="25260" w="27653">
                  <a:moveTo>
                    <a:pt x="15998" y="1"/>
                  </a:moveTo>
                  <a:cubicBezTo>
                    <a:pt x="15998" y="1"/>
                    <a:pt x="17027" y="12079"/>
                    <a:pt x="15056" y="13509"/>
                  </a:cubicBezTo>
                  <a:cubicBezTo>
                    <a:pt x="14856" y="13654"/>
                    <a:pt x="14582" y="13719"/>
                    <a:pt x="14252" y="13719"/>
                  </a:cubicBezTo>
                  <a:cubicBezTo>
                    <a:pt x="11327" y="13719"/>
                    <a:pt x="3956" y="8599"/>
                    <a:pt x="3956" y="8599"/>
                  </a:cubicBezTo>
                  <a:lnTo>
                    <a:pt x="1" y="16607"/>
                  </a:lnTo>
                  <a:cubicBezTo>
                    <a:pt x="1" y="16607"/>
                    <a:pt x="11232" y="25260"/>
                    <a:pt x="18530" y="25260"/>
                  </a:cubicBezTo>
                  <a:cubicBezTo>
                    <a:pt x="19300" y="25260"/>
                    <a:pt x="20026" y="25163"/>
                    <a:pt x="20691" y="24950"/>
                  </a:cubicBezTo>
                  <a:cubicBezTo>
                    <a:pt x="27652" y="22717"/>
                    <a:pt x="25219" y="1"/>
                    <a:pt x="25219" y="1"/>
                  </a:cubicBezTo>
                  <a:close/>
                </a:path>
              </a:pathLst>
            </a:custGeom>
            <a:solidFill>
              <a:srgbClr val="B788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0" name="Google Shape;680;p8"/>
            <p:cNvSpPr/>
            <p:nvPr/>
          </p:nvSpPr>
          <p:spPr>
            <a:xfrm>
              <a:off x="1126825" y="4077450"/>
              <a:ext cx="691175" cy="627775"/>
            </a:xfrm>
            <a:custGeom>
              <a:rect b="b" l="l" r="r" t="t"/>
              <a:pathLst>
                <a:path extrusionOk="0" h="25111" w="27647">
                  <a:moveTo>
                    <a:pt x="5218" y="0"/>
                  </a:moveTo>
                  <a:cubicBezTo>
                    <a:pt x="4279" y="0"/>
                    <a:pt x="3365" y="22"/>
                    <a:pt x="2477" y="75"/>
                  </a:cubicBezTo>
                  <a:cubicBezTo>
                    <a:pt x="2477" y="75"/>
                    <a:pt x="0" y="22560"/>
                    <a:pt x="6956" y="24799"/>
                  </a:cubicBezTo>
                  <a:cubicBezTo>
                    <a:pt x="7621" y="25013"/>
                    <a:pt x="8348" y="25110"/>
                    <a:pt x="9120" y="25110"/>
                  </a:cubicBezTo>
                  <a:cubicBezTo>
                    <a:pt x="16413" y="25110"/>
                    <a:pt x="27647" y="16450"/>
                    <a:pt x="27647" y="16450"/>
                  </a:cubicBezTo>
                  <a:lnTo>
                    <a:pt x="23684" y="8442"/>
                  </a:lnTo>
                  <a:cubicBezTo>
                    <a:pt x="23684" y="8442"/>
                    <a:pt x="16448" y="13070"/>
                    <a:pt x="13490" y="13070"/>
                  </a:cubicBezTo>
                  <a:cubicBezTo>
                    <a:pt x="13116" y="13070"/>
                    <a:pt x="12811" y="12996"/>
                    <a:pt x="12597" y="12829"/>
                  </a:cubicBezTo>
                  <a:cubicBezTo>
                    <a:pt x="11496" y="11964"/>
                    <a:pt x="11466" y="189"/>
                    <a:pt x="11466" y="189"/>
                  </a:cubicBezTo>
                  <a:cubicBezTo>
                    <a:pt x="9273" y="95"/>
                    <a:pt x="7189" y="0"/>
                    <a:pt x="5218" y="0"/>
                  </a:cubicBezTo>
                  <a:close/>
                </a:path>
              </a:pathLst>
            </a:custGeom>
            <a:solidFill>
              <a:srgbClr val="B788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1" name="Google Shape;681;p8"/>
            <p:cNvSpPr/>
            <p:nvPr/>
          </p:nvSpPr>
          <p:spPr>
            <a:xfrm>
              <a:off x="1288375" y="4196475"/>
              <a:ext cx="908400" cy="565950"/>
            </a:xfrm>
            <a:custGeom>
              <a:rect b="b" l="l" r="r" t="t"/>
              <a:pathLst>
                <a:path extrusionOk="0" h="22638" w="36336">
                  <a:moveTo>
                    <a:pt x="1" y="0"/>
                  </a:moveTo>
                  <a:cubicBezTo>
                    <a:pt x="1" y="0"/>
                    <a:pt x="2752" y="22247"/>
                    <a:pt x="3044" y="22332"/>
                  </a:cubicBezTo>
                  <a:cubicBezTo>
                    <a:pt x="3335" y="22417"/>
                    <a:pt x="31718" y="22637"/>
                    <a:pt x="31718" y="22637"/>
                  </a:cubicBezTo>
                  <a:lnTo>
                    <a:pt x="36336"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2" name="Google Shape;682;p8"/>
            <p:cNvSpPr/>
            <p:nvPr/>
          </p:nvSpPr>
          <p:spPr>
            <a:xfrm>
              <a:off x="1685950" y="4443525"/>
              <a:ext cx="89550" cy="85225"/>
            </a:xfrm>
            <a:custGeom>
              <a:rect b="b" l="l" r="r" t="t"/>
              <a:pathLst>
                <a:path extrusionOk="0" h="3409" w="3582">
                  <a:moveTo>
                    <a:pt x="1699" y="0"/>
                  </a:moveTo>
                  <a:cubicBezTo>
                    <a:pt x="816" y="0"/>
                    <a:pt x="84" y="699"/>
                    <a:pt x="47" y="1588"/>
                  </a:cubicBezTo>
                  <a:cubicBezTo>
                    <a:pt x="1" y="2276"/>
                    <a:pt x="373" y="2923"/>
                    <a:pt x="989" y="3231"/>
                  </a:cubicBezTo>
                  <a:cubicBezTo>
                    <a:pt x="1229" y="3350"/>
                    <a:pt x="1489" y="3409"/>
                    <a:pt x="1746" y="3409"/>
                  </a:cubicBezTo>
                  <a:cubicBezTo>
                    <a:pt x="2150" y="3409"/>
                    <a:pt x="2550" y="3265"/>
                    <a:pt x="2867" y="2989"/>
                  </a:cubicBezTo>
                  <a:cubicBezTo>
                    <a:pt x="3387" y="2535"/>
                    <a:pt x="3582" y="1814"/>
                    <a:pt x="3362" y="1161"/>
                  </a:cubicBezTo>
                  <a:cubicBezTo>
                    <a:pt x="3142" y="508"/>
                    <a:pt x="2550" y="51"/>
                    <a:pt x="1864" y="4"/>
                  </a:cubicBezTo>
                  <a:cubicBezTo>
                    <a:pt x="1826" y="3"/>
                    <a:pt x="1789" y="1"/>
                    <a:pt x="1751" y="1"/>
                  </a:cubicBezTo>
                  <a:cubicBezTo>
                    <a:pt x="1734" y="1"/>
                    <a:pt x="1716" y="0"/>
                    <a:pt x="169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3" name="Google Shape;683;p8"/>
            <p:cNvSpPr/>
            <p:nvPr/>
          </p:nvSpPr>
          <p:spPr>
            <a:xfrm>
              <a:off x="1832425" y="3234700"/>
              <a:ext cx="67300" cy="96800"/>
            </a:xfrm>
            <a:custGeom>
              <a:rect b="b" l="l" r="r" t="t"/>
              <a:pathLst>
                <a:path extrusionOk="0" h="3872" w="2692">
                  <a:moveTo>
                    <a:pt x="1113" y="0"/>
                  </a:moveTo>
                  <a:cubicBezTo>
                    <a:pt x="778" y="0"/>
                    <a:pt x="445" y="92"/>
                    <a:pt x="152" y="273"/>
                  </a:cubicBezTo>
                  <a:lnTo>
                    <a:pt x="0" y="3637"/>
                  </a:lnTo>
                  <a:cubicBezTo>
                    <a:pt x="259" y="3795"/>
                    <a:pt x="548" y="3872"/>
                    <a:pt x="835" y="3872"/>
                  </a:cubicBezTo>
                  <a:cubicBezTo>
                    <a:pt x="1268" y="3872"/>
                    <a:pt x="1696" y="3697"/>
                    <a:pt x="2008" y="3364"/>
                  </a:cubicBezTo>
                  <a:cubicBezTo>
                    <a:pt x="2499" y="2798"/>
                    <a:pt x="2691" y="2032"/>
                    <a:pt x="2526" y="1301"/>
                  </a:cubicBezTo>
                  <a:cubicBezTo>
                    <a:pt x="2460" y="855"/>
                    <a:pt x="2231" y="452"/>
                    <a:pt x="1880" y="169"/>
                  </a:cubicBezTo>
                  <a:cubicBezTo>
                    <a:pt x="1636" y="56"/>
                    <a:pt x="1374" y="0"/>
                    <a:pt x="1113" y="0"/>
                  </a:cubicBezTo>
                  <a:close/>
                </a:path>
              </a:pathLst>
            </a:custGeom>
            <a:solidFill>
              <a:srgbClr val="B788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4" name="Google Shape;684;p8"/>
            <p:cNvSpPr/>
            <p:nvPr/>
          </p:nvSpPr>
          <p:spPr>
            <a:xfrm>
              <a:off x="1850250" y="3254650"/>
              <a:ext cx="35300" cy="56950"/>
            </a:xfrm>
            <a:custGeom>
              <a:rect b="b" l="l" r="r" t="t"/>
              <a:pathLst>
                <a:path extrusionOk="0" h="2278" w="1412">
                  <a:moveTo>
                    <a:pt x="276" y="0"/>
                  </a:moveTo>
                  <a:cubicBezTo>
                    <a:pt x="99" y="0"/>
                    <a:pt x="1" y="55"/>
                    <a:pt x="6" y="89"/>
                  </a:cubicBezTo>
                  <a:cubicBezTo>
                    <a:pt x="11" y="138"/>
                    <a:pt x="206" y="133"/>
                    <a:pt x="461" y="254"/>
                  </a:cubicBezTo>
                  <a:cubicBezTo>
                    <a:pt x="784" y="404"/>
                    <a:pt x="1004" y="715"/>
                    <a:pt x="1040" y="1070"/>
                  </a:cubicBezTo>
                  <a:cubicBezTo>
                    <a:pt x="1064" y="1429"/>
                    <a:pt x="892" y="1774"/>
                    <a:pt x="589" y="1970"/>
                  </a:cubicBezTo>
                  <a:cubicBezTo>
                    <a:pt x="363" y="2140"/>
                    <a:pt x="170" y="2171"/>
                    <a:pt x="170" y="2219"/>
                  </a:cubicBezTo>
                  <a:cubicBezTo>
                    <a:pt x="170" y="2253"/>
                    <a:pt x="223" y="2277"/>
                    <a:pt x="318" y="2277"/>
                  </a:cubicBezTo>
                  <a:cubicBezTo>
                    <a:pt x="417" y="2277"/>
                    <a:pt x="562" y="2251"/>
                    <a:pt x="741" y="2183"/>
                  </a:cubicBezTo>
                  <a:cubicBezTo>
                    <a:pt x="1164" y="1966"/>
                    <a:pt x="1412" y="1514"/>
                    <a:pt x="1367" y="1040"/>
                  </a:cubicBezTo>
                  <a:cubicBezTo>
                    <a:pt x="1323" y="568"/>
                    <a:pt x="996" y="170"/>
                    <a:pt x="540" y="35"/>
                  </a:cubicBezTo>
                  <a:cubicBezTo>
                    <a:pt x="439" y="10"/>
                    <a:pt x="350" y="0"/>
                    <a:pt x="276" y="0"/>
                  </a:cubicBezTo>
                  <a:close/>
                </a:path>
              </a:pathLst>
            </a:custGeom>
            <a:solidFill>
              <a:srgbClr val="A369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685" name="Google Shape;685;p8"/>
          <p:cNvPicPr preferRelativeResize="0"/>
          <p:nvPr/>
        </p:nvPicPr>
        <p:blipFill rotWithShape="1">
          <a:blip r:embed="rId3">
            <a:alphaModFix/>
          </a:blip>
          <a:srcRect b="19236" l="0" r="0" t="15710"/>
          <a:stretch/>
        </p:blipFill>
        <p:spPr>
          <a:xfrm>
            <a:off x="6570400" y="5947350"/>
            <a:ext cx="2608152" cy="763500"/>
          </a:xfrm>
          <a:prstGeom prst="rect">
            <a:avLst/>
          </a:prstGeom>
          <a:noFill/>
          <a:ln>
            <a:noFill/>
          </a:ln>
        </p:spPr>
      </p:pic>
      <p:sp>
        <p:nvSpPr>
          <p:cNvPr id="686" name="Google Shape;686;p8"/>
          <p:cNvSpPr txBox="1"/>
          <p:nvPr/>
        </p:nvSpPr>
        <p:spPr>
          <a:xfrm>
            <a:off x="1830350" y="5247300"/>
            <a:ext cx="7002000" cy="9669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1200"/>
              </a:spcBef>
              <a:spcAft>
                <a:spcPts val="1200"/>
              </a:spcAft>
              <a:buClr>
                <a:srgbClr val="000000"/>
              </a:buClr>
              <a:buSzPts val="1300"/>
              <a:buFont typeface="Arial"/>
              <a:buNone/>
            </a:pPr>
            <a:r>
              <a:rPr b="0" i="0" lang="en" sz="1300" u="none" cap="none" strike="noStrike">
                <a:solidFill>
                  <a:schemeClr val="dk1"/>
                </a:solidFill>
                <a:latin typeface="Montserrat Light"/>
                <a:ea typeface="Montserrat Light"/>
                <a:cs typeface="Montserrat Light"/>
                <a:sym typeface="Montserrat Light"/>
              </a:rPr>
              <a:t>Clasifica las aplicaciones y/o páginas web que usas de acuerdo al propósito que les das. Puedes copiar y pegar los logos de cada aplicación, escribir sus nombres, y/o incluir los links correspondientes para que tus docentes las puedan conocer.</a:t>
            </a:r>
            <a:endParaRPr b="0" i="0" sz="1300" u="none" cap="none" strike="noStrike">
              <a:solidFill>
                <a:schemeClr val="dk1"/>
              </a:solidFill>
              <a:latin typeface="Montserrat Light"/>
              <a:ea typeface="Montserrat Light"/>
              <a:cs typeface="Montserrat Light"/>
              <a:sym typeface="Montserrat 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0"/>
                                  </p:stCondLst>
                                  <p:childTnLst>
                                    <p:set>
                                      <p:cBhvr>
                                        <p:cTn dur="1" fill="hold">
                                          <p:stCondLst>
                                            <p:cond delay="0"/>
                                          </p:stCondLst>
                                        </p:cTn>
                                        <p:tgtEl>
                                          <p:spTgt spid="635"/>
                                        </p:tgtEl>
                                        <p:attrNameLst>
                                          <p:attrName>style.visibility</p:attrName>
                                        </p:attrNameLst>
                                      </p:cBhvr>
                                      <p:to>
                                        <p:strVal val="visible"/>
                                      </p:to>
                                    </p:set>
                                    <p:anim calcmode="lin" valueType="num">
                                      <p:cBhvr additive="base">
                                        <p:cTn dur="1000"/>
                                        <p:tgtEl>
                                          <p:spTgt spid="635"/>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636"/>
                                        </p:tgtEl>
                                        <p:attrNameLst>
                                          <p:attrName>style.visibility</p:attrName>
                                        </p:attrNameLst>
                                      </p:cBhvr>
                                      <p:to>
                                        <p:strVal val="visible"/>
                                      </p:to>
                                    </p:set>
                                    <p:animEffect filter="fade" transition="in">
                                      <p:cBhvr>
                                        <p:cTn dur="1000"/>
                                        <p:tgtEl>
                                          <p:spTgt spid="6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8">
                                  <p:stCondLst>
                                    <p:cond delay="0"/>
                                  </p:stCondLst>
                                  <p:childTnLst>
                                    <p:anim calcmode="lin" valueType="num">
                                      <p:cBhvr additive="base">
                                        <p:cTn dur="1000"/>
                                        <p:tgtEl>
                                          <p:spTgt spid="635"/>
                                        </p:tgtEl>
                                        <p:attrNameLst>
                                          <p:attrName>ppt_x</p:attrName>
                                        </p:attrNameLst>
                                      </p:cBhvr>
                                      <p:tavLst>
                                        <p:tav fmla="" tm="0">
                                          <p:val>
                                            <p:strVal val="#ppt_x"/>
                                          </p:val>
                                        </p:tav>
                                        <p:tav fmla="" tm="100000">
                                          <p:val>
                                            <p:strVal val="#ppt_x-1"/>
                                          </p:val>
                                        </p:tav>
                                      </p:tavLst>
                                    </p:anim>
                                    <p:set>
                                      <p:cBhvr>
                                        <p:cTn dur="1" fill="hold">
                                          <p:stCondLst>
                                            <p:cond delay="1000"/>
                                          </p:stCondLst>
                                        </p:cTn>
                                        <p:tgtEl>
                                          <p:spTgt spid="63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0" name="Shape 690"/>
        <p:cNvGrpSpPr/>
        <p:nvPr/>
      </p:nvGrpSpPr>
      <p:grpSpPr>
        <a:xfrm>
          <a:off x="0" y="0"/>
          <a:ext cx="0" cy="0"/>
          <a:chOff x="0" y="0"/>
          <a:chExt cx="0" cy="0"/>
        </a:xfrm>
      </p:grpSpPr>
      <p:sp>
        <p:nvSpPr>
          <p:cNvPr id="691" name="Google Shape;691;p9"/>
          <p:cNvSpPr txBox="1"/>
          <p:nvPr>
            <p:ph idx="4294967295" type="title"/>
          </p:nvPr>
        </p:nvSpPr>
        <p:spPr>
          <a:xfrm>
            <a:off x="311700" y="442575"/>
            <a:ext cx="8480700" cy="76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700"/>
              <a:buNone/>
            </a:pPr>
            <a:r>
              <a:rPr lang="en" sz="3500">
                <a:solidFill>
                  <a:srgbClr val="312D76"/>
                </a:solidFill>
                <a:latin typeface="Montserrat SemiBold"/>
                <a:ea typeface="Montserrat SemiBold"/>
                <a:cs typeface="Montserrat SemiBold"/>
                <a:sym typeface="Montserrat SemiBold"/>
              </a:rPr>
              <a:t>Sesión de Clase Complementaria</a:t>
            </a:r>
            <a:endParaRPr sz="3500">
              <a:solidFill>
                <a:srgbClr val="312D76"/>
              </a:solidFill>
              <a:latin typeface="Montserrat SemiBold"/>
              <a:ea typeface="Montserrat SemiBold"/>
              <a:cs typeface="Montserrat SemiBold"/>
              <a:sym typeface="Montserrat SemiBold"/>
            </a:endParaRPr>
          </a:p>
        </p:txBody>
      </p:sp>
      <p:graphicFrame>
        <p:nvGraphicFramePr>
          <p:cNvPr id="692" name="Google Shape;692;p9"/>
          <p:cNvGraphicFramePr/>
          <p:nvPr/>
        </p:nvGraphicFramePr>
        <p:xfrm>
          <a:off x="433688" y="1206075"/>
          <a:ext cx="3000000" cy="3000000"/>
        </p:xfrm>
        <a:graphic>
          <a:graphicData uri="http://schemas.openxmlformats.org/drawingml/2006/table">
            <a:tbl>
              <a:tblPr>
                <a:noFill/>
                <a:tableStyleId>{063B4F64-C7E4-4808-8081-B66DA5F48E9E}</a:tableStyleId>
              </a:tblPr>
              <a:tblGrid>
                <a:gridCol w="2532525"/>
                <a:gridCol w="3039925"/>
                <a:gridCol w="2786225"/>
              </a:tblGrid>
              <a:tr h="348700">
                <a:tc>
                  <a:txBody>
                    <a:bodyPr/>
                    <a:lstStyle/>
                    <a:p>
                      <a:pPr indent="0" lvl="0" marL="0" marR="0" rtl="0" algn="l">
                        <a:lnSpc>
                          <a:spcPct val="100000"/>
                        </a:lnSpc>
                        <a:spcBef>
                          <a:spcPts val="0"/>
                        </a:spcBef>
                        <a:spcAft>
                          <a:spcPts val="0"/>
                        </a:spcAft>
                        <a:buNone/>
                      </a:pPr>
                      <a:r>
                        <a:rPr lang="en" sz="1300" u="none" cap="none" strike="noStrike">
                          <a:solidFill>
                            <a:schemeClr val="lt1"/>
                          </a:solidFill>
                          <a:latin typeface="Montserrat Medium"/>
                          <a:ea typeface="Montserrat Medium"/>
                          <a:cs typeface="Montserrat Medium"/>
                          <a:sym typeface="Montserrat Medium"/>
                        </a:rPr>
                        <a:t>Curso: Inglés </a:t>
                      </a:r>
                      <a:endParaRPr sz="1300" u="none" cap="none" strike="noStrike">
                        <a:solidFill>
                          <a:schemeClr val="lt1"/>
                        </a:solidFill>
                        <a:latin typeface="Montserrat Medium"/>
                        <a:ea typeface="Montserrat Medium"/>
                        <a:cs typeface="Montserrat Medium"/>
                        <a:sym typeface="Montserrat Medium"/>
                      </a:endParaRPr>
                    </a:p>
                  </a:txBody>
                  <a:tcPr marT="45725" marB="45725"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18080"/>
                    </a:solidFill>
                  </a:tcPr>
                </a:tc>
                <a:tc>
                  <a:txBody>
                    <a:bodyPr/>
                    <a:lstStyle/>
                    <a:p>
                      <a:pPr indent="0" lvl="0" marL="0" marR="0" rtl="0" algn="l">
                        <a:lnSpc>
                          <a:spcPct val="100000"/>
                        </a:lnSpc>
                        <a:spcBef>
                          <a:spcPts val="0"/>
                        </a:spcBef>
                        <a:spcAft>
                          <a:spcPts val="0"/>
                        </a:spcAft>
                        <a:buNone/>
                      </a:pPr>
                      <a:r>
                        <a:rPr lang="en" sz="1300" u="none" cap="none" strike="noStrike">
                          <a:solidFill>
                            <a:schemeClr val="lt1"/>
                          </a:solidFill>
                          <a:latin typeface="Montserrat Medium"/>
                          <a:ea typeface="Montserrat Medium"/>
                          <a:cs typeface="Montserrat Medium"/>
                          <a:sym typeface="Montserrat Medium"/>
                        </a:rPr>
                        <a:t>Nivel : Primaria – Ciclo I</a:t>
                      </a:r>
                      <a:endParaRPr sz="1300" u="none" cap="none" strike="noStrike">
                        <a:solidFill>
                          <a:schemeClr val="lt1"/>
                        </a:solidFill>
                        <a:latin typeface="Montserrat Medium"/>
                        <a:ea typeface="Montserrat Medium"/>
                        <a:cs typeface="Montserrat Medium"/>
                        <a:sym typeface="Montserrat Medium"/>
                      </a:endParaRPr>
                    </a:p>
                  </a:txBody>
                  <a:tcPr marT="45725" marB="45725"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18080"/>
                    </a:solidFill>
                  </a:tcPr>
                </a:tc>
                <a:tc>
                  <a:txBody>
                    <a:bodyPr/>
                    <a:lstStyle/>
                    <a:p>
                      <a:pPr indent="0" lvl="0" marL="0" marR="0" rtl="0" algn="l">
                        <a:lnSpc>
                          <a:spcPct val="100000"/>
                        </a:lnSpc>
                        <a:spcBef>
                          <a:spcPts val="0"/>
                        </a:spcBef>
                        <a:spcAft>
                          <a:spcPts val="0"/>
                        </a:spcAft>
                        <a:buNone/>
                      </a:pPr>
                      <a:r>
                        <a:rPr lang="en" sz="1300" u="none" cap="none" strike="noStrike">
                          <a:solidFill>
                            <a:schemeClr val="lt1"/>
                          </a:solidFill>
                          <a:latin typeface="Montserrat Medium"/>
                          <a:ea typeface="Montserrat Medium"/>
                          <a:cs typeface="Montserrat Medium"/>
                          <a:sym typeface="Montserrat Medium"/>
                        </a:rPr>
                        <a:t>Tema : Los animales salvajes </a:t>
                      </a:r>
                      <a:endParaRPr sz="1300" u="none" cap="none" strike="noStrike">
                        <a:solidFill>
                          <a:schemeClr val="lt1"/>
                        </a:solidFill>
                        <a:latin typeface="Montserrat Medium"/>
                        <a:ea typeface="Montserrat Medium"/>
                        <a:cs typeface="Montserrat Medium"/>
                        <a:sym typeface="Montserrat Medium"/>
                      </a:endParaRPr>
                    </a:p>
                  </a:txBody>
                  <a:tcPr marT="45725" marB="45725"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18080"/>
                    </a:solidFill>
                  </a:tcPr>
                </a:tc>
              </a:tr>
            </a:tbl>
          </a:graphicData>
        </a:graphic>
      </p:graphicFrame>
      <p:graphicFrame>
        <p:nvGraphicFramePr>
          <p:cNvPr id="693" name="Google Shape;693;p9"/>
          <p:cNvGraphicFramePr/>
          <p:nvPr/>
        </p:nvGraphicFramePr>
        <p:xfrm>
          <a:off x="433690" y="1871796"/>
          <a:ext cx="3000000" cy="3000000"/>
        </p:xfrm>
        <a:graphic>
          <a:graphicData uri="http://schemas.openxmlformats.org/drawingml/2006/table">
            <a:tbl>
              <a:tblPr>
                <a:noFill/>
                <a:tableStyleId>{063B4F64-C7E4-4808-8081-B66DA5F48E9E}</a:tableStyleId>
              </a:tblPr>
              <a:tblGrid>
                <a:gridCol w="1575700"/>
                <a:gridCol w="5612300"/>
                <a:gridCol w="1170675"/>
              </a:tblGrid>
              <a:tr h="370850">
                <a:tc>
                  <a:txBody>
                    <a:bodyPr/>
                    <a:lstStyle/>
                    <a:p>
                      <a:pPr indent="0" lvl="0" marL="0" marR="0" rtl="0" algn="ctr">
                        <a:lnSpc>
                          <a:spcPct val="100000"/>
                        </a:lnSpc>
                        <a:spcBef>
                          <a:spcPts val="0"/>
                        </a:spcBef>
                        <a:spcAft>
                          <a:spcPts val="0"/>
                        </a:spcAft>
                        <a:buNone/>
                      </a:pPr>
                      <a:r>
                        <a:rPr b="1" lang="en" sz="1300" u="none" cap="none" strike="noStrike">
                          <a:solidFill>
                            <a:schemeClr val="lt1"/>
                          </a:solidFill>
                          <a:latin typeface="Montserrat"/>
                          <a:ea typeface="Montserrat"/>
                          <a:cs typeface="Montserrat"/>
                          <a:sym typeface="Montserrat"/>
                        </a:rPr>
                        <a:t>Momento</a:t>
                      </a:r>
                      <a:endParaRPr b="1" sz="1300" u="none" cap="none" strike="noStrike">
                        <a:solidFill>
                          <a:schemeClr val="lt1"/>
                        </a:solidFill>
                        <a:latin typeface="Montserrat"/>
                        <a:ea typeface="Montserrat"/>
                        <a:cs typeface="Montserrat"/>
                        <a:sym typeface="Montserrat"/>
                      </a:endParaRPr>
                    </a:p>
                  </a:txBody>
                  <a:tcPr marT="45725" marB="45725" marR="91450" marL="91450">
                    <a:lnL cap="flat" cmpd="sng" w="28575">
                      <a:solidFill>
                        <a:srgbClr val="312D76"/>
                      </a:solidFill>
                      <a:prstDash val="solid"/>
                      <a:round/>
                      <a:headEnd len="sm" w="sm" type="none"/>
                      <a:tailEnd len="sm" w="sm" type="none"/>
                    </a:lnL>
                    <a:lnR cap="flat" cmpd="sng" w="28575">
                      <a:solidFill>
                        <a:srgbClr val="312D76"/>
                      </a:solidFill>
                      <a:prstDash val="solid"/>
                      <a:round/>
                      <a:headEnd len="sm" w="sm" type="none"/>
                      <a:tailEnd len="sm" w="sm" type="none"/>
                    </a:lnR>
                    <a:lnT cap="flat" cmpd="sng" w="28575">
                      <a:solidFill>
                        <a:srgbClr val="312D76"/>
                      </a:solidFill>
                      <a:prstDash val="solid"/>
                      <a:round/>
                      <a:headEnd len="sm" w="sm" type="none"/>
                      <a:tailEnd len="sm" w="sm" type="none"/>
                    </a:lnT>
                    <a:lnB cap="flat" cmpd="sng" w="28575">
                      <a:solidFill>
                        <a:srgbClr val="312D76"/>
                      </a:solidFill>
                      <a:prstDash val="solid"/>
                      <a:round/>
                      <a:headEnd len="sm" w="sm" type="none"/>
                      <a:tailEnd len="sm" w="sm" type="none"/>
                    </a:lnB>
                    <a:solidFill>
                      <a:srgbClr val="312D76"/>
                    </a:solidFill>
                  </a:tcPr>
                </a:tc>
                <a:tc>
                  <a:txBody>
                    <a:bodyPr/>
                    <a:lstStyle/>
                    <a:p>
                      <a:pPr indent="0" lvl="0" marL="0" marR="0" rtl="0" algn="ctr">
                        <a:lnSpc>
                          <a:spcPct val="100000"/>
                        </a:lnSpc>
                        <a:spcBef>
                          <a:spcPts val="0"/>
                        </a:spcBef>
                        <a:spcAft>
                          <a:spcPts val="0"/>
                        </a:spcAft>
                        <a:buNone/>
                      </a:pPr>
                      <a:r>
                        <a:rPr b="1" lang="en" sz="1300" u="none" cap="none" strike="noStrike">
                          <a:solidFill>
                            <a:schemeClr val="lt1"/>
                          </a:solidFill>
                          <a:latin typeface="Montserrat"/>
                          <a:ea typeface="Montserrat"/>
                          <a:cs typeface="Montserrat"/>
                          <a:sym typeface="Montserrat"/>
                        </a:rPr>
                        <a:t>Actividades</a:t>
                      </a:r>
                      <a:endParaRPr b="1" sz="1300" u="none" cap="none" strike="noStrike">
                        <a:solidFill>
                          <a:schemeClr val="lt1"/>
                        </a:solidFill>
                        <a:latin typeface="Montserrat"/>
                        <a:ea typeface="Montserrat"/>
                        <a:cs typeface="Montserrat"/>
                        <a:sym typeface="Montserrat"/>
                      </a:endParaRPr>
                    </a:p>
                  </a:txBody>
                  <a:tcPr marT="45725" marB="45725" marR="91450" marL="91450">
                    <a:lnL cap="flat" cmpd="sng" w="28575">
                      <a:solidFill>
                        <a:srgbClr val="312D76"/>
                      </a:solidFill>
                      <a:prstDash val="solid"/>
                      <a:round/>
                      <a:headEnd len="sm" w="sm" type="none"/>
                      <a:tailEnd len="sm" w="sm" type="none"/>
                    </a:lnL>
                    <a:lnR cap="flat" cmpd="sng" w="28575">
                      <a:solidFill>
                        <a:srgbClr val="312D76"/>
                      </a:solidFill>
                      <a:prstDash val="solid"/>
                      <a:round/>
                      <a:headEnd len="sm" w="sm" type="none"/>
                      <a:tailEnd len="sm" w="sm" type="none"/>
                    </a:lnR>
                    <a:lnT cap="flat" cmpd="sng" w="28575">
                      <a:solidFill>
                        <a:srgbClr val="312D76"/>
                      </a:solidFill>
                      <a:prstDash val="solid"/>
                      <a:round/>
                      <a:headEnd len="sm" w="sm" type="none"/>
                      <a:tailEnd len="sm" w="sm" type="none"/>
                    </a:lnT>
                    <a:lnB cap="flat" cmpd="sng" w="28575">
                      <a:solidFill>
                        <a:srgbClr val="312D76"/>
                      </a:solidFill>
                      <a:prstDash val="solid"/>
                      <a:round/>
                      <a:headEnd len="sm" w="sm" type="none"/>
                      <a:tailEnd len="sm" w="sm" type="none"/>
                    </a:lnB>
                    <a:solidFill>
                      <a:srgbClr val="312D76"/>
                    </a:solidFill>
                  </a:tcPr>
                </a:tc>
                <a:tc>
                  <a:txBody>
                    <a:bodyPr/>
                    <a:lstStyle/>
                    <a:p>
                      <a:pPr indent="0" lvl="0" marL="0" marR="0" rtl="0" algn="l">
                        <a:lnSpc>
                          <a:spcPct val="100000"/>
                        </a:lnSpc>
                        <a:spcBef>
                          <a:spcPts val="0"/>
                        </a:spcBef>
                        <a:spcAft>
                          <a:spcPts val="0"/>
                        </a:spcAft>
                        <a:buNone/>
                      </a:pPr>
                      <a:r>
                        <a:rPr b="1" lang="en" sz="1300" u="none" cap="none" strike="noStrike">
                          <a:solidFill>
                            <a:schemeClr val="lt1"/>
                          </a:solidFill>
                          <a:latin typeface="Montserrat"/>
                          <a:ea typeface="Montserrat"/>
                          <a:cs typeface="Montserrat"/>
                          <a:sym typeface="Montserrat"/>
                        </a:rPr>
                        <a:t>Tiempo</a:t>
                      </a:r>
                      <a:endParaRPr b="1" sz="1300" u="none" cap="none" strike="noStrike">
                        <a:solidFill>
                          <a:schemeClr val="lt1"/>
                        </a:solidFill>
                        <a:latin typeface="Montserrat"/>
                        <a:ea typeface="Montserrat"/>
                        <a:cs typeface="Montserrat"/>
                        <a:sym typeface="Montserrat"/>
                      </a:endParaRPr>
                    </a:p>
                  </a:txBody>
                  <a:tcPr marT="45725" marB="45725" marR="91450" marL="91450">
                    <a:lnL cap="flat" cmpd="sng" w="28575">
                      <a:solidFill>
                        <a:srgbClr val="312D76"/>
                      </a:solidFill>
                      <a:prstDash val="solid"/>
                      <a:round/>
                      <a:headEnd len="sm" w="sm" type="none"/>
                      <a:tailEnd len="sm" w="sm" type="none"/>
                    </a:lnL>
                    <a:lnR cap="flat" cmpd="sng" w="19050">
                      <a:solidFill>
                        <a:srgbClr val="312D76"/>
                      </a:solidFill>
                      <a:prstDash val="solid"/>
                      <a:round/>
                      <a:headEnd len="sm" w="sm" type="none"/>
                      <a:tailEnd len="sm" w="sm" type="none"/>
                    </a:lnR>
                    <a:lnT cap="flat" cmpd="sng" w="28575">
                      <a:solidFill>
                        <a:srgbClr val="312D76"/>
                      </a:solidFill>
                      <a:prstDash val="solid"/>
                      <a:round/>
                      <a:headEnd len="sm" w="sm" type="none"/>
                      <a:tailEnd len="sm" w="sm" type="none"/>
                    </a:lnT>
                    <a:lnB cap="flat" cmpd="sng" w="28575">
                      <a:solidFill>
                        <a:srgbClr val="312D76"/>
                      </a:solidFill>
                      <a:prstDash val="solid"/>
                      <a:round/>
                      <a:headEnd len="sm" w="sm" type="none"/>
                      <a:tailEnd len="sm" w="sm" type="none"/>
                    </a:lnB>
                    <a:solidFill>
                      <a:srgbClr val="312D76"/>
                    </a:solidFill>
                  </a:tcPr>
                </a:tc>
              </a:tr>
              <a:tr h="1237425">
                <a:tc>
                  <a:txBody>
                    <a:bodyPr/>
                    <a:lstStyle/>
                    <a:p>
                      <a:pPr indent="0" lvl="0" marL="0" marR="0" rtl="0" algn="l">
                        <a:lnSpc>
                          <a:spcPct val="100000"/>
                        </a:lnSpc>
                        <a:spcBef>
                          <a:spcPts val="0"/>
                        </a:spcBef>
                        <a:spcAft>
                          <a:spcPts val="0"/>
                        </a:spcAft>
                        <a:buNone/>
                      </a:pPr>
                      <a:r>
                        <a:rPr lang="en" sz="1300" u="none" cap="none" strike="noStrike">
                          <a:latin typeface="Montserrat"/>
                          <a:ea typeface="Montserrat"/>
                          <a:cs typeface="Montserrat"/>
                          <a:sym typeface="Montserrat"/>
                        </a:rPr>
                        <a:t>Motivación</a:t>
                      </a:r>
                      <a:endParaRPr sz="1300" u="none" cap="none" strike="noStrike">
                        <a:latin typeface="Montserrat"/>
                        <a:ea typeface="Montserrat"/>
                        <a:cs typeface="Montserrat"/>
                        <a:sym typeface="Montserrat"/>
                      </a:endParaRPr>
                    </a:p>
                  </a:txBody>
                  <a:tcPr marT="45725" marB="45725" marR="91450" marL="91450">
                    <a:lnL cap="flat" cmpd="sng" w="28575">
                      <a:solidFill>
                        <a:srgbClr val="312D76"/>
                      </a:solidFill>
                      <a:prstDash val="solid"/>
                      <a:round/>
                      <a:headEnd len="sm" w="sm" type="none"/>
                      <a:tailEnd len="sm" w="sm" type="none"/>
                    </a:lnL>
                    <a:lnR cap="flat" cmpd="sng" w="28575">
                      <a:solidFill>
                        <a:srgbClr val="312D76"/>
                      </a:solidFill>
                      <a:prstDash val="solid"/>
                      <a:round/>
                      <a:headEnd len="sm" w="sm" type="none"/>
                      <a:tailEnd len="sm" w="sm" type="none"/>
                    </a:lnR>
                    <a:lnT cap="flat" cmpd="sng" w="28575">
                      <a:solidFill>
                        <a:srgbClr val="312D76"/>
                      </a:solidFill>
                      <a:prstDash val="solid"/>
                      <a:round/>
                      <a:headEnd len="sm" w="sm" type="none"/>
                      <a:tailEnd len="sm" w="sm" type="none"/>
                    </a:lnT>
                    <a:lnB cap="flat" cmpd="sng" w="28575">
                      <a:solidFill>
                        <a:srgbClr val="312D76"/>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 sz="1300" u="none" cap="none" strike="noStrike">
                          <a:latin typeface="Montserrat"/>
                          <a:ea typeface="Montserrat"/>
                          <a:cs typeface="Montserrat"/>
                          <a:sym typeface="Montserrat"/>
                        </a:rPr>
                        <a:t>Vemos un</a:t>
                      </a:r>
                      <a:r>
                        <a:rPr lang="en" sz="1300" u="none" cap="none" strike="noStrike">
                          <a:latin typeface="Montserrat"/>
                          <a:ea typeface="Montserrat"/>
                          <a:cs typeface="Montserrat"/>
                          <a:sym typeface="Montserrat"/>
                        </a:rPr>
                        <a:t> video relacionado al tema de animales </a:t>
                      </a:r>
                      <a:endParaRPr sz="1300">
                        <a:latin typeface="Montserrat"/>
                        <a:ea typeface="Montserrat"/>
                        <a:cs typeface="Montserrat"/>
                        <a:sym typeface="Montserrat"/>
                      </a:endParaRPr>
                    </a:p>
                    <a:p>
                      <a:pPr indent="0" lvl="0" marL="0" marR="0" rtl="0" algn="l">
                        <a:lnSpc>
                          <a:spcPct val="100000"/>
                        </a:lnSpc>
                        <a:spcBef>
                          <a:spcPts val="0"/>
                        </a:spcBef>
                        <a:spcAft>
                          <a:spcPts val="0"/>
                        </a:spcAft>
                        <a:buNone/>
                      </a:pPr>
                      <a:r>
                        <a:rPr lang="en" sz="1300" u="none" cap="none" strike="noStrike">
                          <a:latin typeface="Montserrat"/>
                          <a:ea typeface="Montserrat"/>
                          <a:cs typeface="Montserrat"/>
                          <a:sym typeface="Montserrat"/>
                        </a:rPr>
                        <a:t>Herramienta:  www.youtube.com  </a:t>
                      </a:r>
                      <a:r>
                        <a:rPr lang="en" sz="1300" u="sng" cap="none" strike="noStrike">
                          <a:solidFill>
                            <a:schemeClr val="hlink"/>
                          </a:solidFill>
                          <a:latin typeface="Montserrat"/>
                          <a:ea typeface="Montserrat"/>
                          <a:cs typeface="Montserrat"/>
                          <a:sym typeface="Montserrat"/>
                          <a:hlinkClick r:id="rId3"/>
                        </a:rPr>
                        <a:t>ww.youtube.com</a:t>
                      </a:r>
                      <a:endParaRPr sz="1300" u="none" cap="none" strike="noStrike">
                        <a:latin typeface="Montserrat"/>
                        <a:ea typeface="Montserrat"/>
                        <a:cs typeface="Montserrat"/>
                        <a:sym typeface="Montserrat"/>
                      </a:endParaRPr>
                    </a:p>
                    <a:p>
                      <a:pPr indent="0" lvl="0" marL="0" marR="0" rtl="0" algn="l">
                        <a:lnSpc>
                          <a:spcPct val="100000"/>
                        </a:lnSpc>
                        <a:spcBef>
                          <a:spcPts val="0"/>
                        </a:spcBef>
                        <a:spcAft>
                          <a:spcPts val="0"/>
                        </a:spcAft>
                        <a:buNone/>
                      </a:pPr>
                      <a:br>
                        <a:rPr lang="en" sz="1300">
                          <a:latin typeface="Montserrat"/>
                          <a:ea typeface="Montserrat"/>
                          <a:cs typeface="Montserrat"/>
                          <a:sym typeface="Montserrat"/>
                        </a:rPr>
                      </a:br>
                      <a:r>
                        <a:rPr lang="en" sz="1300" u="none" cap="none" strike="noStrike">
                          <a:latin typeface="Montserrat"/>
                          <a:ea typeface="Montserrat"/>
                          <a:cs typeface="Montserrat"/>
                          <a:sym typeface="Montserrat"/>
                        </a:rPr>
                        <a:t>Link:</a:t>
                      </a:r>
                      <a:endParaRPr sz="1300">
                        <a:latin typeface="Montserrat"/>
                        <a:ea typeface="Montserrat"/>
                        <a:cs typeface="Montserrat"/>
                        <a:sym typeface="Montserrat"/>
                      </a:endParaRPr>
                    </a:p>
                    <a:p>
                      <a:pPr indent="0" lvl="0" marL="0" marR="0" rtl="0" algn="l">
                        <a:lnSpc>
                          <a:spcPct val="100000"/>
                        </a:lnSpc>
                        <a:spcBef>
                          <a:spcPts val="0"/>
                        </a:spcBef>
                        <a:spcAft>
                          <a:spcPts val="0"/>
                        </a:spcAft>
                        <a:buNone/>
                      </a:pPr>
                      <a:r>
                        <a:rPr lang="en" sz="1300" u="none" cap="none" strike="noStrike">
                          <a:latin typeface="Montserrat"/>
                          <a:ea typeface="Montserrat"/>
                          <a:cs typeface="Montserrat"/>
                          <a:sym typeface="Montserrat"/>
                        </a:rPr>
                        <a:t>https://www.youtube.com/watch?v=CA6Mofzh7jo</a:t>
                      </a:r>
                      <a:endParaRPr sz="1300" u="none" cap="none" strike="noStrike">
                        <a:latin typeface="Montserrat"/>
                        <a:ea typeface="Montserrat"/>
                        <a:cs typeface="Montserrat"/>
                        <a:sym typeface="Montserrat"/>
                      </a:endParaRPr>
                    </a:p>
                  </a:txBody>
                  <a:tcPr marT="45725" marB="45725" marR="91450" marL="91450">
                    <a:lnL cap="flat" cmpd="sng" w="28575">
                      <a:solidFill>
                        <a:srgbClr val="312D76"/>
                      </a:solidFill>
                      <a:prstDash val="solid"/>
                      <a:round/>
                      <a:headEnd len="sm" w="sm" type="none"/>
                      <a:tailEnd len="sm" w="sm" type="none"/>
                    </a:lnL>
                    <a:lnR cap="flat" cmpd="sng" w="28575">
                      <a:solidFill>
                        <a:srgbClr val="312D76"/>
                      </a:solidFill>
                      <a:prstDash val="solid"/>
                      <a:round/>
                      <a:headEnd len="sm" w="sm" type="none"/>
                      <a:tailEnd len="sm" w="sm" type="none"/>
                    </a:lnR>
                    <a:lnT cap="flat" cmpd="sng" w="28575">
                      <a:solidFill>
                        <a:srgbClr val="312D76"/>
                      </a:solidFill>
                      <a:prstDash val="solid"/>
                      <a:round/>
                      <a:headEnd len="sm" w="sm" type="none"/>
                      <a:tailEnd len="sm" w="sm" type="none"/>
                    </a:lnT>
                    <a:lnB cap="flat" cmpd="sng" w="28575">
                      <a:solidFill>
                        <a:srgbClr val="312D76"/>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 sz="1300" u="none" cap="none" strike="noStrike">
                          <a:latin typeface="Montserrat"/>
                          <a:ea typeface="Montserrat"/>
                          <a:cs typeface="Montserrat"/>
                          <a:sym typeface="Montserrat"/>
                        </a:rPr>
                        <a:t>7min</a:t>
                      </a:r>
                      <a:endParaRPr sz="1300" u="none" cap="none" strike="noStrike">
                        <a:latin typeface="Montserrat"/>
                        <a:ea typeface="Montserrat"/>
                        <a:cs typeface="Montserrat"/>
                        <a:sym typeface="Montserrat"/>
                      </a:endParaRPr>
                    </a:p>
                  </a:txBody>
                  <a:tcPr marT="45725" marB="45725" marR="91450" marL="91450">
                    <a:lnL cap="flat" cmpd="sng" w="28575">
                      <a:solidFill>
                        <a:srgbClr val="312D76"/>
                      </a:solidFill>
                      <a:prstDash val="solid"/>
                      <a:round/>
                      <a:headEnd len="sm" w="sm" type="none"/>
                      <a:tailEnd len="sm" w="sm" type="none"/>
                    </a:lnL>
                    <a:lnR cap="flat" cmpd="sng" w="28575">
                      <a:solidFill>
                        <a:srgbClr val="312D76"/>
                      </a:solidFill>
                      <a:prstDash val="solid"/>
                      <a:round/>
                      <a:headEnd len="sm" w="sm" type="none"/>
                      <a:tailEnd len="sm" w="sm" type="none"/>
                    </a:lnR>
                    <a:lnT cap="flat" cmpd="sng" w="28575">
                      <a:solidFill>
                        <a:srgbClr val="312D76"/>
                      </a:solidFill>
                      <a:prstDash val="solid"/>
                      <a:round/>
                      <a:headEnd len="sm" w="sm" type="none"/>
                      <a:tailEnd len="sm" w="sm" type="none"/>
                    </a:lnT>
                    <a:lnB cap="flat" cmpd="sng" w="28575">
                      <a:solidFill>
                        <a:srgbClr val="312D76"/>
                      </a:solidFill>
                      <a:prstDash val="solid"/>
                      <a:round/>
                      <a:headEnd len="sm" w="sm" type="none"/>
                      <a:tailEnd len="sm" w="sm" type="none"/>
                    </a:lnB>
                  </a:tcPr>
                </a:tc>
              </a:tr>
              <a:tr h="944900">
                <a:tc>
                  <a:txBody>
                    <a:bodyPr/>
                    <a:lstStyle/>
                    <a:p>
                      <a:pPr indent="0" lvl="0" marL="0" marR="0" rtl="0" algn="l">
                        <a:lnSpc>
                          <a:spcPct val="100000"/>
                        </a:lnSpc>
                        <a:spcBef>
                          <a:spcPts val="0"/>
                        </a:spcBef>
                        <a:spcAft>
                          <a:spcPts val="0"/>
                        </a:spcAft>
                        <a:buNone/>
                      </a:pPr>
                      <a:r>
                        <a:rPr lang="en" sz="1300" u="none" cap="none" strike="noStrike">
                          <a:latin typeface="Montserrat"/>
                          <a:ea typeface="Montserrat"/>
                          <a:cs typeface="Montserrat"/>
                          <a:sym typeface="Montserrat"/>
                        </a:rPr>
                        <a:t>Proceso</a:t>
                      </a:r>
                      <a:endParaRPr sz="1300" u="none" cap="none" strike="noStrike">
                        <a:latin typeface="Montserrat"/>
                        <a:ea typeface="Montserrat"/>
                        <a:cs typeface="Montserrat"/>
                        <a:sym typeface="Montserrat"/>
                      </a:endParaRPr>
                    </a:p>
                  </a:txBody>
                  <a:tcPr marT="45725" marB="45725" marR="91450" marL="91450">
                    <a:lnL cap="flat" cmpd="sng" w="28575">
                      <a:solidFill>
                        <a:srgbClr val="312D76"/>
                      </a:solidFill>
                      <a:prstDash val="solid"/>
                      <a:round/>
                      <a:headEnd len="sm" w="sm" type="none"/>
                      <a:tailEnd len="sm" w="sm" type="none"/>
                    </a:lnL>
                    <a:lnR cap="flat" cmpd="sng" w="28575">
                      <a:solidFill>
                        <a:srgbClr val="312D76"/>
                      </a:solidFill>
                      <a:prstDash val="solid"/>
                      <a:round/>
                      <a:headEnd len="sm" w="sm" type="none"/>
                      <a:tailEnd len="sm" w="sm" type="none"/>
                    </a:lnR>
                    <a:lnT cap="flat" cmpd="sng" w="28575">
                      <a:solidFill>
                        <a:srgbClr val="312D76"/>
                      </a:solidFill>
                      <a:prstDash val="solid"/>
                      <a:round/>
                      <a:headEnd len="sm" w="sm" type="none"/>
                      <a:tailEnd len="sm" w="sm" type="none"/>
                    </a:lnT>
                    <a:lnB cap="flat" cmpd="sng" w="28575">
                      <a:solidFill>
                        <a:srgbClr val="312D76"/>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 sz="1300" u="none" cap="none" strike="noStrike">
                          <a:latin typeface="Montserrat"/>
                          <a:ea typeface="Montserrat"/>
                          <a:cs typeface="Montserrat"/>
                          <a:sym typeface="Montserrat"/>
                        </a:rPr>
                        <a:t>Ficha</a:t>
                      </a:r>
                      <a:r>
                        <a:rPr lang="en" sz="1300" u="none" cap="none" strike="noStrike">
                          <a:latin typeface="Montserrat"/>
                          <a:ea typeface="Montserrat"/>
                          <a:cs typeface="Montserrat"/>
                          <a:sym typeface="Montserrat"/>
                        </a:rPr>
                        <a:t> de trabajo : Nuestros estudiantes completan una ficha en pdf para reconocer el vocabulario </a:t>
                      </a:r>
                      <a:br>
                        <a:rPr lang="en" sz="1300" u="none" cap="none" strike="noStrike">
                          <a:latin typeface="Montserrat"/>
                          <a:ea typeface="Montserrat"/>
                          <a:cs typeface="Montserrat"/>
                          <a:sym typeface="Montserrat"/>
                        </a:rPr>
                      </a:br>
                      <a:endParaRPr sz="1300">
                        <a:latin typeface="Montserrat"/>
                        <a:ea typeface="Montserrat"/>
                        <a:cs typeface="Montserrat"/>
                        <a:sym typeface="Montserrat"/>
                      </a:endParaRPr>
                    </a:p>
                    <a:p>
                      <a:pPr indent="0" lvl="0" marL="0" marR="0" rtl="0" algn="l">
                        <a:lnSpc>
                          <a:spcPct val="100000"/>
                        </a:lnSpc>
                        <a:spcBef>
                          <a:spcPts val="0"/>
                        </a:spcBef>
                        <a:spcAft>
                          <a:spcPts val="0"/>
                        </a:spcAft>
                        <a:buNone/>
                      </a:pPr>
                      <a:r>
                        <a:rPr lang="en" sz="1300" u="none" cap="none" strike="noStrike">
                          <a:latin typeface="Montserrat"/>
                          <a:ea typeface="Montserrat"/>
                          <a:cs typeface="Montserrat"/>
                          <a:sym typeface="Montserrat"/>
                        </a:rPr>
                        <a:t>https://www.ilovepdf.com/es</a:t>
                      </a:r>
                      <a:endParaRPr sz="1300" u="none" cap="none" strike="noStrike">
                        <a:latin typeface="Montserrat"/>
                        <a:ea typeface="Montserrat"/>
                        <a:cs typeface="Montserrat"/>
                        <a:sym typeface="Montserrat"/>
                      </a:endParaRPr>
                    </a:p>
                  </a:txBody>
                  <a:tcPr marT="45725" marB="45725" marR="91450" marL="91450">
                    <a:lnL cap="flat" cmpd="sng" w="28575">
                      <a:solidFill>
                        <a:srgbClr val="312D76"/>
                      </a:solidFill>
                      <a:prstDash val="solid"/>
                      <a:round/>
                      <a:headEnd len="sm" w="sm" type="none"/>
                      <a:tailEnd len="sm" w="sm" type="none"/>
                    </a:lnL>
                    <a:lnR cap="flat" cmpd="sng" w="28575">
                      <a:solidFill>
                        <a:srgbClr val="312D76"/>
                      </a:solidFill>
                      <a:prstDash val="solid"/>
                      <a:round/>
                      <a:headEnd len="sm" w="sm" type="none"/>
                      <a:tailEnd len="sm" w="sm" type="none"/>
                    </a:lnR>
                    <a:lnT cap="flat" cmpd="sng" w="28575">
                      <a:solidFill>
                        <a:srgbClr val="312D76"/>
                      </a:solidFill>
                      <a:prstDash val="solid"/>
                      <a:round/>
                      <a:headEnd len="sm" w="sm" type="none"/>
                      <a:tailEnd len="sm" w="sm" type="none"/>
                    </a:lnT>
                    <a:lnB cap="flat" cmpd="sng" w="28575">
                      <a:solidFill>
                        <a:srgbClr val="312D76"/>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 sz="1300" u="none" cap="none" strike="noStrike">
                          <a:latin typeface="Montserrat"/>
                          <a:ea typeface="Montserrat"/>
                          <a:cs typeface="Montserrat"/>
                          <a:sym typeface="Montserrat"/>
                        </a:rPr>
                        <a:t>10 min</a:t>
                      </a:r>
                      <a:endParaRPr sz="1300" u="none" cap="none" strike="noStrike">
                        <a:latin typeface="Montserrat"/>
                        <a:ea typeface="Montserrat"/>
                        <a:cs typeface="Montserrat"/>
                        <a:sym typeface="Montserrat"/>
                      </a:endParaRPr>
                    </a:p>
                  </a:txBody>
                  <a:tcPr marT="45725" marB="45725" marR="91450" marL="91450">
                    <a:lnL cap="flat" cmpd="sng" w="28575">
                      <a:solidFill>
                        <a:srgbClr val="312D76"/>
                      </a:solidFill>
                      <a:prstDash val="solid"/>
                      <a:round/>
                      <a:headEnd len="sm" w="sm" type="none"/>
                      <a:tailEnd len="sm" w="sm" type="none"/>
                    </a:lnL>
                    <a:lnR cap="flat" cmpd="sng" w="28575">
                      <a:solidFill>
                        <a:srgbClr val="312D76"/>
                      </a:solidFill>
                      <a:prstDash val="solid"/>
                      <a:round/>
                      <a:headEnd len="sm" w="sm" type="none"/>
                      <a:tailEnd len="sm" w="sm" type="none"/>
                    </a:lnR>
                    <a:lnT cap="flat" cmpd="sng" w="28575">
                      <a:solidFill>
                        <a:srgbClr val="312D76"/>
                      </a:solidFill>
                      <a:prstDash val="solid"/>
                      <a:round/>
                      <a:headEnd len="sm" w="sm" type="none"/>
                      <a:tailEnd len="sm" w="sm" type="none"/>
                    </a:lnT>
                    <a:lnB cap="flat" cmpd="sng" w="28575">
                      <a:solidFill>
                        <a:srgbClr val="312D76"/>
                      </a:solidFill>
                      <a:prstDash val="solid"/>
                      <a:round/>
                      <a:headEnd len="sm" w="sm" type="none"/>
                      <a:tailEnd len="sm" w="sm" type="none"/>
                    </a:lnB>
                  </a:tcPr>
                </a:tc>
              </a:tr>
              <a:tr h="1371600">
                <a:tc>
                  <a:txBody>
                    <a:bodyPr/>
                    <a:lstStyle/>
                    <a:p>
                      <a:pPr indent="0" lvl="0" marL="0" marR="0" rtl="0" algn="l">
                        <a:lnSpc>
                          <a:spcPct val="100000"/>
                        </a:lnSpc>
                        <a:spcBef>
                          <a:spcPts val="0"/>
                        </a:spcBef>
                        <a:spcAft>
                          <a:spcPts val="0"/>
                        </a:spcAft>
                        <a:buNone/>
                      </a:pPr>
                      <a:r>
                        <a:rPr lang="en" sz="1300" u="none" cap="none" strike="noStrike">
                          <a:latin typeface="Montserrat"/>
                          <a:ea typeface="Montserrat"/>
                          <a:cs typeface="Montserrat"/>
                          <a:sym typeface="Montserrat"/>
                        </a:rPr>
                        <a:t>Evaluación </a:t>
                      </a:r>
                      <a:endParaRPr sz="1300" u="none" cap="none" strike="noStrike">
                        <a:latin typeface="Montserrat"/>
                        <a:ea typeface="Montserrat"/>
                        <a:cs typeface="Montserrat"/>
                        <a:sym typeface="Montserrat"/>
                      </a:endParaRPr>
                    </a:p>
                  </a:txBody>
                  <a:tcPr marT="45725" marB="45725" marR="91450" marL="91450">
                    <a:lnL cap="flat" cmpd="sng" w="28575">
                      <a:solidFill>
                        <a:srgbClr val="312D76"/>
                      </a:solidFill>
                      <a:prstDash val="solid"/>
                      <a:round/>
                      <a:headEnd len="sm" w="sm" type="none"/>
                      <a:tailEnd len="sm" w="sm" type="none"/>
                    </a:lnL>
                    <a:lnR cap="flat" cmpd="sng" w="28575">
                      <a:solidFill>
                        <a:srgbClr val="312D76"/>
                      </a:solidFill>
                      <a:prstDash val="solid"/>
                      <a:round/>
                      <a:headEnd len="sm" w="sm" type="none"/>
                      <a:tailEnd len="sm" w="sm" type="none"/>
                    </a:lnR>
                    <a:lnT cap="flat" cmpd="sng" w="28575">
                      <a:solidFill>
                        <a:srgbClr val="312D76"/>
                      </a:solidFill>
                      <a:prstDash val="solid"/>
                      <a:round/>
                      <a:headEnd len="sm" w="sm" type="none"/>
                      <a:tailEnd len="sm" w="sm" type="none"/>
                    </a:lnT>
                    <a:lnB cap="flat" cmpd="sng" w="28575">
                      <a:solidFill>
                        <a:srgbClr val="312D76"/>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 sz="1300" u="none" cap="none" strike="noStrike">
                          <a:latin typeface="Montserrat"/>
                          <a:ea typeface="Montserrat"/>
                          <a:cs typeface="Montserrat"/>
                          <a:sym typeface="Montserrat"/>
                        </a:rPr>
                        <a:t>A través de un cuestionario en línea comprobamos</a:t>
                      </a:r>
                      <a:r>
                        <a:rPr lang="en" sz="1300" u="none" cap="none" strike="noStrike">
                          <a:latin typeface="Montserrat"/>
                          <a:ea typeface="Montserrat"/>
                          <a:cs typeface="Montserrat"/>
                          <a:sym typeface="Montserrat"/>
                        </a:rPr>
                        <a:t> si el vocabulario ha sido bien asimilado por nuestros estudiantes </a:t>
                      </a:r>
                      <a:endParaRPr sz="1300">
                        <a:latin typeface="Montserrat"/>
                        <a:ea typeface="Montserrat"/>
                        <a:cs typeface="Montserrat"/>
                        <a:sym typeface="Montserrat"/>
                      </a:endParaRPr>
                    </a:p>
                    <a:p>
                      <a:pPr indent="0" lvl="0" marL="0" marR="0" rtl="0" algn="l">
                        <a:lnSpc>
                          <a:spcPct val="100000"/>
                        </a:lnSpc>
                        <a:spcBef>
                          <a:spcPts val="0"/>
                        </a:spcBef>
                        <a:spcAft>
                          <a:spcPts val="0"/>
                        </a:spcAft>
                        <a:buNone/>
                      </a:pPr>
                      <a:r>
                        <a:rPr lang="en" sz="1300" u="none" cap="none" strike="noStrike">
                          <a:latin typeface="Montserrat"/>
                          <a:ea typeface="Montserrat"/>
                          <a:cs typeface="Montserrat"/>
                          <a:sym typeface="Montserrat"/>
                        </a:rPr>
                        <a:t>Link de evaluación:</a:t>
                      </a:r>
                      <a:br>
                        <a:rPr lang="en" sz="1300" u="none" cap="none" strike="noStrike">
                          <a:latin typeface="Montserrat"/>
                          <a:ea typeface="Montserrat"/>
                          <a:cs typeface="Montserrat"/>
                          <a:sym typeface="Montserrat"/>
                        </a:rPr>
                      </a:br>
                      <a:r>
                        <a:rPr lang="en" sz="1300" u="none" cap="none" strike="noStrike">
                          <a:latin typeface="Montserrat"/>
                          <a:ea typeface="Montserrat"/>
                          <a:cs typeface="Montserrat"/>
                          <a:sym typeface="Montserrat"/>
                        </a:rPr>
                        <a:t> </a:t>
                      </a:r>
                      <a:endParaRPr sz="1300">
                        <a:latin typeface="Montserrat"/>
                        <a:ea typeface="Montserrat"/>
                        <a:cs typeface="Montserrat"/>
                        <a:sym typeface="Montserrat"/>
                      </a:endParaRPr>
                    </a:p>
                    <a:p>
                      <a:pPr indent="0" lvl="0" marL="0" marR="0" rtl="0" algn="l">
                        <a:lnSpc>
                          <a:spcPct val="100000"/>
                        </a:lnSpc>
                        <a:spcBef>
                          <a:spcPts val="0"/>
                        </a:spcBef>
                        <a:spcAft>
                          <a:spcPts val="0"/>
                        </a:spcAft>
                        <a:buNone/>
                      </a:pPr>
                      <a:r>
                        <a:rPr lang="en" sz="1300" u="none" cap="none" strike="noStrike">
                          <a:latin typeface="Montserrat"/>
                          <a:ea typeface="Montserrat"/>
                          <a:cs typeface="Montserrat"/>
                          <a:sym typeface="Montserrat"/>
                        </a:rPr>
                        <a:t>https://quizizz.com/admin/quiz/5f3dae7bb70ced001b5f2123/animals-for-kids</a:t>
                      </a:r>
                      <a:endParaRPr sz="1300" u="none" cap="none" strike="noStrike">
                        <a:latin typeface="Montserrat"/>
                        <a:ea typeface="Montserrat"/>
                        <a:cs typeface="Montserrat"/>
                        <a:sym typeface="Montserrat"/>
                      </a:endParaRPr>
                    </a:p>
                  </a:txBody>
                  <a:tcPr marT="45725" marB="45725" marR="91450" marL="91450">
                    <a:lnL cap="flat" cmpd="sng" w="28575">
                      <a:solidFill>
                        <a:srgbClr val="312D76"/>
                      </a:solidFill>
                      <a:prstDash val="solid"/>
                      <a:round/>
                      <a:headEnd len="sm" w="sm" type="none"/>
                      <a:tailEnd len="sm" w="sm" type="none"/>
                    </a:lnL>
                    <a:lnR cap="flat" cmpd="sng" w="28575">
                      <a:solidFill>
                        <a:srgbClr val="312D76"/>
                      </a:solidFill>
                      <a:prstDash val="solid"/>
                      <a:round/>
                      <a:headEnd len="sm" w="sm" type="none"/>
                      <a:tailEnd len="sm" w="sm" type="none"/>
                    </a:lnR>
                    <a:lnT cap="flat" cmpd="sng" w="28575">
                      <a:solidFill>
                        <a:srgbClr val="312D76"/>
                      </a:solidFill>
                      <a:prstDash val="solid"/>
                      <a:round/>
                      <a:headEnd len="sm" w="sm" type="none"/>
                      <a:tailEnd len="sm" w="sm" type="none"/>
                    </a:lnT>
                    <a:lnB cap="flat" cmpd="sng" w="28575">
                      <a:solidFill>
                        <a:srgbClr val="312D76"/>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 sz="1300" u="none" cap="none" strike="noStrike">
                          <a:latin typeface="Montserrat"/>
                          <a:ea typeface="Montserrat"/>
                          <a:cs typeface="Montserrat"/>
                          <a:sym typeface="Montserrat"/>
                        </a:rPr>
                        <a:t>5 min </a:t>
                      </a:r>
                      <a:endParaRPr sz="1300" u="none" cap="none" strike="noStrike">
                        <a:latin typeface="Montserrat"/>
                        <a:ea typeface="Montserrat"/>
                        <a:cs typeface="Montserrat"/>
                        <a:sym typeface="Montserrat"/>
                      </a:endParaRPr>
                    </a:p>
                  </a:txBody>
                  <a:tcPr marT="45725" marB="45725" marR="91450" marL="91450">
                    <a:lnL cap="flat" cmpd="sng" w="28575">
                      <a:solidFill>
                        <a:srgbClr val="312D76"/>
                      </a:solidFill>
                      <a:prstDash val="solid"/>
                      <a:round/>
                      <a:headEnd len="sm" w="sm" type="none"/>
                      <a:tailEnd len="sm" w="sm" type="none"/>
                    </a:lnL>
                    <a:lnR cap="flat" cmpd="sng" w="28575">
                      <a:solidFill>
                        <a:srgbClr val="312D76"/>
                      </a:solidFill>
                      <a:prstDash val="solid"/>
                      <a:round/>
                      <a:headEnd len="sm" w="sm" type="none"/>
                      <a:tailEnd len="sm" w="sm" type="none"/>
                    </a:lnR>
                    <a:lnT cap="flat" cmpd="sng" w="28575">
                      <a:solidFill>
                        <a:srgbClr val="312D76"/>
                      </a:solidFill>
                      <a:prstDash val="solid"/>
                      <a:round/>
                      <a:headEnd len="sm" w="sm" type="none"/>
                      <a:tailEnd len="sm" w="sm" type="none"/>
                    </a:lnT>
                    <a:lnB cap="flat" cmpd="sng" w="28575">
                      <a:solidFill>
                        <a:srgbClr val="312D76"/>
                      </a:solidFill>
                      <a:prstDash val="solid"/>
                      <a:round/>
                      <a:headEnd len="sm" w="sm" type="none"/>
                      <a:tailEnd len="sm" w="sm" type="none"/>
                    </a:lnB>
                  </a:tcPr>
                </a:tc>
              </a:tr>
            </a:tbl>
          </a:graphicData>
        </a:graphic>
      </p:graphicFrame>
      <p:sp>
        <p:nvSpPr>
          <p:cNvPr id="694" name="Google Shape;694;p9"/>
          <p:cNvSpPr txBox="1"/>
          <p:nvPr/>
        </p:nvSpPr>
        <p:spPr>
          <a:xfrm>
            <a:off x="1820932" y="5963002"/>
            <a:ext cx="5293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i="0" lang="en" sz="1200" u="none" cap="none" strike="noStrike">
                <a:solidFill>
                  <a:srgbClr val="000000"/>
                </a:solidFill>
                <a:latin typeface="Montserrat"/>
                <a:ea typeface="Montserrat"/>
                <a:cs typeface="Montserrat"/>
                <a:sym typeface="Montserrat"/>
              </a:rPr>
              <a:t>Canales de difusión para nuestra clase : Escoger de acuerdo a disponibilidad de nuestros estudiantes.  </a:t>
            </a:r>
            <a:endParaRPr i="0" sz="1200" u="none" cap="none" strike="noStrike">
              <a:solidFill>
                <a:srgbClr val="000000"/>
              </a:solidFill>
              <a:latin typeface="Montserrat"/>
              <a:ea typeface="Montserrat"/>
              <a:cs typeface="Montserrat"/>
              <a:sym typeface="Montserrat"/>
            </a:endParaRPr>
          </a:p>
        </p:txBody>
      </p:sp>
      <p:grpSp>
        <p:nvGrpSpPr>
          <p:cNvPr id="695" name="Google Shape;695;p9"/>
          <p:cNvGrpSpPr/>
          <p:nvPr/>
        </p:nvGrpSpPr>
        <p:grpSpPr>
          <a:xfrm flipH="1">
            <a:off x="396905" y="5004125"/>
            <a:ext cx="1284996" cy="1673450"/>
            <a:chOff x="473250" y="2826025"/>
            <a:chExt cx="2388025" cy="2650800"/>
          </a:xfrm>
        </p:grpSpPr>
        <p:sp>
          <p:nvSpPr>
            <p:cNvPr id="696" name="Google Shape;696;p9"/>
            <p:cNvSpPr/>
            <p:nvPr/>
          </p:nvSpPr>
          <p:spPr>
            <a:xfrm>
              <a:off x="1490425" y="2998575"/>
              <a:ext cx="383225" cy="638800"/>
            </a:xfrm>
            <a:custGeom>
              <a:rect b="b" l="l" r="r" t="t"/>
              <a:pathLst>
                <a:path extrusionOk="0" h="25552" w="15329">
                  <a:moveTo>
                    <a:pt x="7418" y="1"/>
                  </a:moveTo>
                  <a:lnTo>
                    <a:pt x="237" y="3511"/>
                  </a:lnTo>
                  <a:cubicBezTo>
                    <a:pt x="237" y="3511"/>
                    <a:pt x="1" y="12529"/>
                    <a:pt x="237" y="16436"/>
                  </a:cubicBezTo>
                  <a:cubicBezTo>
                    <a:pt x="475" y="20344"/>
                    <a:pt x="4418" y="20763"/>
                    <a:pt x="4418" y="20763"/>
                  </a:cubicBezTo>
                  <a:cubicBezTo>
                    <a:pt x="4418" y="20763"/>
                    <a:pt x="4808" y="24523"/>
                    <a:pt x="4631" y="25552"/>
                  </a:cubicBezTo>
                  <a:lnTo>
                    <a:pt x="14112" y="25534"/>
                  </a:lnTo>
                  <a:lnTo>
                    <a:pt x="15329" y="5982"/>
                  </a:lnTo>
                  <a:lnTo>
                    <a:pt x="7418" y="1"/>
                  </a:lnTo>
                  <a:close/>
                </a:path>
              </a:pathLst>
            </a:custGeom>
            <a:solidFill>
              <a:srgbClr val="B788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7" name="Google Shape;697;p9"/>
            <p:cNvSpPr/>
            <p:nvPr/>
          </p:nvSpPr>
          <p:spPr>
            <a:xfrm>
              <a:off x="1523600" y="3237250"/>
              <a:ext cx="24950" cy="24975"/>
            </a:xfrm>
            <a:custGeom>
              <a:rect b="b" l="l" r="r" t="t"/>
              <a:pathLst>
                <a:path extrusionOk="0" h="999" w="998">
                  <a:moveTo>
                    <a:pt x="499" y="0"/>
                  </a:moveTo>
                  <a:cubicBezTo>
                    <a:pt x="223" y="0"/>
                    <a:pt x="0" y="223"/>
                    <a:pt x="0" y="499"/>
                  </a:cubicBezTo>
                  <a:lnTo>
                    <a:pt x="0" y="500"/>
                  </a:lnTo>
                  <a:cubicBezTo>
                    <a:pt x="0" y="776"/>
                    <a:pt x="223" y="998"/>
                    <a:pt x="499" y="998"/>
                  </a:cubicBezTo>
                  <a:cubicBezTo>
                    <a:pt x="774" y="998"/>
                    <a:pt x="997" y="774"/>
                    <a:pt x="997" y="499"/>
                  </a:cubicBezTo>
                  <a:cubicBezTo>
                    <a:pt x="997" y="224"/>
                    <a:pt x="774" y="0"/>
                    <a:pt x="49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8" name="Google Shape;698;p9"/>
            <p:cNvSpPr/>
            <p:nvPr/>
          </p:nvSpPr>
          <p:spPr>
            <a:xfrm>
              <a:off x="1504425" y="3225475"/>
              <a:ext cx="51750" cy="15500"/>
            </a:xfrm>
            <a:custGeom>
              <a:rect b="b" l="l" r="r" t="t"/>
              <a:pathLst>
                <a:path extrusionOk="0" h="620" w="2070">
                  <a:moveTo>
                    <a:pt x="1069" y="1"/>
                  </a:moveTo>
                  <a:cubicBezTo>
                    <a:pt x="1041" y="1"/>
                    <a:pt x="1014" y="2"/>
                    <a:pt x="986" y="3"/>
                  </a:cubicBezTo>
                  <a:cubicBezTo>
                    <a:pt x="702" y="23"/>
                    <a:pt x="432" y="132"/>
                    <a:pt x="213" y="314"/>
                  </a:cubicBezTo>
                  <a:cubicBezTo>
                    <a:pt x="56" y="453"/>
                    <a:pt x="0" y="581"/>
                    <a:pt x="36" y="612"/>
                  </a:cubicBezTo>
                  <a:cubicBezTo>
                    <a:pt x="42" y="617"/>
                    <a:pt x="50" y="620"/>
                    <a:pt x="60" y="620"/>
                  </a:cubicBezTo>
                  <a:cubicBezTo>
                    <a:pt x="165" y="620"/>
                    <a:pt x="516" y="360"/>
                    <a:pt x="1004" y="332"/>
                  </a:cubicBezTo>
                  <a:cubicBezTo>
                    <a:pt x="1034" y="330"/>
                    <a:pt x="1063" y="329"/>
                    <a:pt x="1092" y="329"/>
                  </a:cubicBezTo>
                  <a:cubicBezTo>
                    <a:pt x="1519" y="329"/>
                    <a:pt x="1851" y="502"/>
                    <a:pt x="1969" y="502"/>
                  </a:cubicBezTo>
                  <a:cubicBezTo>
                    <a:pt x="1987" y="502"/>
                    <a:pt x="2000" y="498"/>
                    <a:pt x="2008" y="489"/>
                  </a:cubicBezTo>
                  <a:cubicBezTo>
                    <a:pt x="2069" y="417"/>
                    <a:pt x="1966" y="338"/>
                    <a:pt x="1789" y="216"/>
                  </a:cubicBezTo>
                  <a:cubicBezTo>
                    <a:pt x="1574" y="76"/>
                    <a:pt x="1324" y="1"/>
                    <a:pt x="106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9" name="Google Shape;699;p9"/>
            <p:cNvSpPr/>
            <p:nvPr/>
          </p:nvSpPr>
          <p:spPr>
            <a:xfrm>
              <a:off x="1669175" y="3234975"/>
              <a:ext cx="24950" cy="24950"/>
            </a:xfrm>
            <a:custGeom>
              <a:rect b="b" l="l" r="r" t="t"/>
              <a:pathLst>
                <a:path extrusionOk="0" h="998" w="998">
                  <a:moveTo>
                    <a:pt x="499" y="1"/>
                  </a:moveTo>
                  <a:cubicBezTo>
                    <a:pt x="224" y="1"/>
                    <a:pt x="1" y="223"/>
                    <a:pt x="1" y="499"/>
                  </a:cubicBezTo>
                  <a:cubicBezTo>
                    <a:pt x="1" y="775"/>
                    <a:pt x="224" y="998"/>
                    <a:pt x="499" y="998"/>
                  </a:cubicBezTo>
                  <a:cubicBezTo>
                    <a:pt x="775" y="998"/>
                    <a:pt x="998" y="775"/>
                    <a:pt x="998" y="499"/>
                  </a:cubicBezTo>
                  <a:cubicBezTo>
                    <a:pt x="998" y="223"/>
                    <a:pt x="775" y="1"/>
                    <a:pt x="49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0" name="Google Shape;700;p9"/>
            <p:cNvSpPr/>
            <p:nvPr/>
          </p:nvSpPr>
          <p:spPr>
            <a:xfrm>
              <a:off x="1650000" y="3223200"/>
              <a:ext cx="51475" cy="15375"/>
            </a:xfrm>
            <a:custGeom>
              <a:rect b="b" l="l" r="r" t="t"/>
              <a:pathLst>
                <a:path extrusionOk="0" h="615" w="2059">
                  <a:moveTo>
                    <a:pt x="1069" y="0"/>
                  </a:moveTo>
                  <a:cubicBezTo>
                    <a:pt x="763" y="0"/>
                    <a:pt x="460" y="106"/>
                    <a:pt x="215" y="313"/>
                  </a:cubicBezTo>
                  <a:cubicBezTo>
                    <a:pt x="50" y="454"/>
                    <a:pt x="1" y="580"/>
                    <a:pt x="31" y="605"/>
                  </a:cubicBezTo>
                  <a:cubicBezTo>
                    <a:pt x="38" y="612"/>
                    <a:pt x="47" y="615"/>
                    <a:pt x="59" y="615"/>
                  </a:cubicBezTo>
                  <a:cubicBezTo>
                    <a:pt x="169" y="615"/>
                    <a:pt x="515" y="354"/>
                    <a:pt x="1006" y="331"/>
                  </a:cubicBezTo>
                  <a:cubicBezTo>
                    <a:pt x="1030" y="330"/>
                    <a:pt x="1054" y="330"/>
                    <a:pt x="1078" y="330"/>
                  </a:cubicBezTo>
                  <a:cubicBezTo>
                    <a:pt x="1517" y="330"/>
                    <a:pt x="1852" y="503"/>
                    <a:pt x="1967" y="503"/>
                  </a:cubicBezTo>
                  <a:cubicBezTo>
                    <a:pt x="1985" y="503"/>
                    <a:pt x="1997" y="499"/>
                    <a:pt x="2004" y="490"/>
                  </a:cubicBezTo>
                  <a:cubicBezTo>
                    <a:pt x="2058" y="417"/>
                    <a:pt x="1967" y="338"/>
                    <a:pt x="1791" y="216"/>
                  </a:cubicBezTo>
                  <a:cubicBezTo>
                    <a:pt x="1570" y="71"/>
                    <a:pt x="1319" y="0"/>
                    <a:pt x="106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1" name="Google Shape;701;p9"/>
            <p:cNvSpPr/>
            <p:nvPr/>
          </p:nvSpPr>
          <p:spPr>
            <a:xfrm>
              <a:off x="1569550" y="3233300"/>
              <a:ext cx="37125" cy="118475"/>
            </a:xfrm>
            <a:custGeom>
              <a:rect b="b" l="l" r="r" t="t"/>
              <a:pathLst>
                <a:path extrusionOk="0" h="4739" w="1485">
                  <a:moveTo>
                    <a:pt x="1484" y="1"/>
                  </a:moveTo>
                  <a:lnTo>
                    <a:pt x="1484" y="1"/>
                  </a:lnTo>
                  <a:cubicBezTo>
                    <a:pt x="1075" y="923"/>
                    <a:pt x="732" y="1872"/>
                    <a:pt x="457" y="2842"/>
                  </a:cubicBezTo>
                  <a:cubicBezTo>
                    <a:pt x="329" y="3232"/>
                    <a:pt x="213" y="3609"/>
                    <a:pt x="103" y="3962"/>
                  </a:cubicBezTo>
                  <a:cubicBezTo>
                    <a:pt x="20" y="4138"/>
                    <a:pt x="0" y="4339"/>
                    <a:pt x="49" y="4528"/>
                  </a:cubicBezTo>
                  <a:cubicBezTo>
                    <a:pt x="91" y="4626"/>
                    <a:pt x="175" y="4698"/>
                    <a:pt x="280" y="4723"/>
                  </a:cubicBezTo>
                  <a:cubicBezTo>
                    <a:pt x="318" y="4729"/>
                    <a:pt x="357" y="4732"/>
                    <a:pt x="395" y="4732"/>
                  </a:cubicBezTo>
                  <a:cubicBezTo>
                    <a:pt x="434" y="4732"/>
                    <a:pt x="473" y="4729"/>
                    <a:pt x="511" y="4723"/>
                  </a:cubicBezTo>
                  <a:cubicBezTo>
                    <a:pt x="626" y="4733"/>
                    <a:pt x="740" y="4739"/>
                    <a:pt x="855" y="4739"/>
                  </a:cubicBezTo>
                  <a:cubicBezTo>
                    <a:pt x="1037" y="4739"/>
                    <a:pt x="1219" y="4725"/>
                    <a:pt x="1399" y="4698"/>
                  </a:cubicBezTo>
                  <a:cubicBezTo>
                    <a:pt x="1116" y="4624"/>
                    <a:pt x="825" y="4588"/>
                    <a:pt x="533" y="4588"/>
                  </a:cubicBezTo>
                  <a:cubicBezTo>
                    <a:pt x="528" y="4588"/>
                    <a:pt x="522" y="4588"/>
                    <a:pt x="517" y="4588"/>
                  </a:cubicBezTo>
                  <a:cubicBezTo>
                    <a:pt x="383" y="4588"/>
                    <a:pt x="249" y="4559"/>
                    <a:pt x="219" y="4461"/>
                  </a:cubicBezTo>
                  <a:cubicBezTo>
                    <a:pt x="202" y="4310"/>
                    <a:pt x="230" y="4158"/>
                    <a:pt x="298" y="4023"/>
                  </a:cubicBezTo>
                  <a:lnTo>
                    <a:pt x="663" y="2909"/>
                  </a:lnTo>
                  <a:cubicBezTo>
                    <a:pt x="1012" y="1962"/>
                    <a:pt x="1286" y="989"/>
                    <a:pt x="148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2" name="Google Shape;702;p9"/>
            <p:cNvSpPr/>
            <p:nvPr/>
          </p:nvSpPr>
          <p:spPr>
            <a:xfrm>
              <a:off x="1583850" y="3363525"/>
              <a:ext cx="73500" cy="37875"/>
            </a:xfrm>
            <a:custGeom>
              <a:rect b="b" l="l" r="r" t="t"/>
              <a:pathLst>
                <a:path extrusionOk="0" h="1515" w="2940">
                  <a:moveTo>
                    <a:pt x="2611" y="0"/>
                  </a:moveTo>
                  <a:cubicBezTo>
                    <a:pt x="1823" y="498"/>
                    <a:pt x="927" y="806"/>
                    <a:pt x="0" y="895"/>
                  </a:cubicBezTo>
                  <a:cubicBezTo>
                    <a:pt x="288" y="1294"/>
                    <a:pt x="744" y="1515"/>
                    <a:pt x="1213" y="1515"/>
                  </a:cubicBezTo>
                  <a:cubicBezTo>
                    <a:pt x="1406" y="1515"/>
                    <a:pt x="1602" y="1477"/>
                    <a:pt x="1789" y="1399"/>
                  </a:cubicBezTo>
                  <a:cubicBezTo>
                    <a:pt x="2939" y="919"/>
                    <a:pt x="2611" y="0"/>
                    <a:pt x="261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3" name="Google Shape;703;p9"/>
            <p:cNvSpPr/>
            <p:nvPr/>
          </p:nvSpPr>
          <p:spPr>
            <a:xfrm>
              <a:off x="1600875" y="3473800"/>
              <a:ext cx="129475" cy="68050"/>
            </a:xfrm>
            <a:custGeom>
              <a:rect b="b" l="l" r="r" t="t"/>
              <a:pathLst>
                <a:path extrusionOk="0" h="2722" w="5179">
                  <a:moveTo>
                    <a:pt x="5179" y="1"/>
                  </a:moveTo>
                  <a:lnTo>
                    <a:pt x="5179" y="1"/>
                  </a:lnTo>
                  <a:cubicBezTo>
                    <a:pt x="3656" y="1069"/>
                    <a:pt x="1859" y="1676"/>
                    <a:pt x="0" y="1754"/>
                  </a:cubicBezTo>
                  <a:lnTo>
                    <a:pt x="85" y="2716"/>
                  </a:lnTo>
                  <a:cubicBezTo>
                    <a:pt x="189" y="2720"/>
                    <a:pt x="292" y="2722"/>
                    <a:pt x="393" y="2722"/>
                  </a:cubicBezTo>
                  <a:cubicBezTo>
                    <a:pt x="4066" y="2722"/>
                    <a:pt x="5179" y="1"/>
                    <a:pt x="5179" y="1"/>
                  </a:cubicBezTo>
                  <a:close/>
                </a:path>
              </a:pathLst>
            </a:custGeom>
            <a:solidFill>
              <a:srgbClr val="A369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4" name="Google Shape;704;p9"/>
            <p:cNvSpPr/>
            <p:nvPr/>
          </p:nvSpPr>
          <p:spPr>
            <a:xfrm>
              <a:off x="1852650" y="3215025"/>
              <a:ext cx="190325" cy="271450"/>
            </a:xfrm>
            <a:custGeom>
              <a:rect b="b" l="l" r="r" t="t"/>
              <a:pathLst>
                <a:path extrusionOk="0" h="10858" w="7613">
                  <a:moveTo>
                    <a:pt x="226" y="1"/>
                  </a:moveTo>
                  <a:lnTo>
                    <a:pt x="0" y="10857"/>
                  </a:lnTo>
                  <a:cubicBezTo>
                    <a:pt x="7613" y="9233"/>
                    <a:pt x="6019" y="221"/>
                    <a:pt x="6019" y="221"/>
                  </a:cubicBezTo>
                  <a:lnTo>
                    <a:pt x="226"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5" name="Google Shape;705;p9"/>
            <p:cNvSpPr/>
            <p:nvPr/>
          </p:nvSpPr>
          <p:spPr>
            <a:xfrm>
              <a:off x="1463025" y="2826025"/>
              <a:ext cx="543450" cy="452525"/>
            </a:xfrm>
            <a:custGeom>
              <a:rect b="b" l="l" r="r" t="t"/>
              <a:pathLst>
                <a:path extrusionOk="0" h="18101" w="21738">
                  <a:moveTo>
                    <a:pt x="14733" y="0"/>
                  </a:moveTo>
                  <a:cubicBezTo>
                    <a:pt x="14155" y="765"/>
                    <a:pt x="13796" y="1671"/>
                    <a:pt x="13692" y="2623"/>
                  </a:cubicBezTo>
                  <a:cubicBezTo>
                    <a:pt x="13692" y="2770"/>
                    <a:pt x="13656" y="2909"/>
                    <a:pt x="13637" y="3049"/>
                  </a:cubicBezTo>
                  <a:cubicBezTo>
                    <a:pt x="13518" y="2660"/>
                    <a:pt x="13372" y="2279"/>
                    <a:pt x="13199" y="1911"/>
                  </a:cubicBezTo>
                  <a:cubicBezTo>
                    <a:pt x="12854" y="1180"/>
                    <a:pt x="12523" y="754"/>
                    <a:pt x="12396" y="754"/>
                  </a:cubicBezTo>
                  <a:cubicBezTo>
                    <a:pt x="12387" y="754"/>
                    <a:pt x="12379" y="756"/>
                    <a:pt x="12372" y="761"/>
                  </a:cubicBezTo>
                  <a:cubicBezTo>
                    <a:pt x="12159" y="865"/>
                    <a:pt x="12852" y="2513"/>
                    <a:pt x="13138" y="4741"/>
                  </a:cubicBezTo>
                  <a:cubicBezTo>
                    <a:pt x="12454" y="4514"/>
                    <a:pt x="11741" y="4380"/>
                    <a:pt x="11022" y="4345"/>
                  </a:cubicBezTo>
                  <a:cubicBezTo>
                    <a:pt x="10587" y="4345"/>
                    <a:pt x="10060" y="4280"/>
                    <a:pt x="9437" y="4280"/>
                  </a:cubicBezTo>
                  <a:cubicBezTo>
                    <a:pt x="8156" y="4280"/>
                    <a:pt x="6473" y="4556"/>
                    <a:pt x="4377" y="6239"/>
                  </a:cubicBezTo>
                  <a:cubicBezTo>
                    <a:pt x="3321" y="6913"/>
                    <a:pt x="2409" y="7787"/>
                    <a:pt x="1692" y="8813"/>
                  </a:cubicBezTo>
                  <a:cubicBezTo>
                    <a:pt x="664" y="10319"/>
                    <a:pt x="83" y="12087"/>
                    <a:pt x="19" y="13911"/>
                  </a:cubicBezTo>
                  <a:cubicBezTo>
                    <a:pt x="1" y="14460"/>
                    <a:pt x="36" y="15007"/>
                    <a:pt x="122" y="15548"/>
                  </a:cubicBezTo>
                  <a:cubicBezTo>
                    <a:pt x="142" y="15748"/>
                    <a:pt x="193" y="15944"/>
                    <a:pt x="275" y="16126"/>
                  </a:cubicBezTo>
                  <a:cubicBezTo>
                    <a:pt x="335" y="16126"/>
                    <a:pt x="160" y="15281"/>
                    <a:pt x="275" y="13924"/>
                  </a:cubicBezTo>
                  <a:cubicBezTo>
                    <a:pt x="343" y="12919"/>
                    <a:pt x="568" y="11929"/>
                    <a:pt x="938" y="10992"/>
                  </a:cubicBezTo>
                  <a:lnTo>
                    <a:pt x="938" y="10992"/>
                  </a:lnTo>
                  <a:cubicBezTo>
                    <a:pt x="474" y="12614"/>
                    <a:pt x="577" y="14347"/>
                    <a:pt x="1230" y="15902"/>
                  </a:cubicBezTo>
                  <a:lnTo>
                    <a:pt x="8198" y="14813"/>
                  </a:lnTo>
                  <a:cubicBezTo>
                    <a:pt x="7747" y="13286"/>
                    <a:pt x="8076" y="10864"/>
                    <a:pt x="8289" y="9678"/>
                  </a:cubicBezTo>
                  <a:cubicBezTo>
                    <a:pt x="9505" y="15367"/>
                    <a:pt x="14405" y="18100"/>
                    <a:pt x="14405" y="18100"/>
                  </a:cubicBezTo>
                  <a:lnTo>
                    <a:pt x="21737" y="16950"/>
                  </a:lnTo>
                  <a:cubicBezTo>
                    <a:pt x="21634" y="16285"/>
                    <a:pt x="21513" y="14380"/>
                    <a:pt x="21354" y="13785"/>
                  </a:cubicBezTo>
                  <a:cubicBezTo>
                    <a:pt x="20880" y="11855"/>
                    <a:pt x="19990" y="10053"/>
                    <a:pt x="18750" y="8503"/>
                  </a:cubicBezTo>
                  <a:lnTo>
                    <a:pt x="18750" y="8503"/>
                  </a:lnTo>
                  <a:cubicBezTo>
                    <a:pt x="19704" y="8900"/>
                    <a:pt x="20381" y="9297"/>
                    <a:pt x="20640" y="9297"/>
                  </a:cubicBezTo>
                  <a:cubicBezTo>
                    <a:pt x="20679" y="9297"/>
                    <a:pt x="20708" y="9288"/>
                    <a:pt x="20728" y="9270"/>
                  </a:cubicBezTo>
                  <a:cubicBezTo>
                    <a:pt x="20880" y="9123"/>
                    <a:pt x="20600" y="8849"/>
                    <a:pt x="20118" y="8441"/>
                  </a:cubicBezTo>
                  <a:cubicBezTo>
                    <a:pt x="19494" y="7930"/>
                    <a:pt x="18780" y="7541"/>
                    <a:pt x="18013" y="7291"/>
                  </a:cubicBezTo>
                  <a:lnTo>
                    <a:pt x="17654" y="7194"/>
                  </a:lnTo>
                  <a:cubicBezTo>
                    <a:pt x="18157" y="6993"/>
                    <a:pt x="18615" y="6698"/>
                    <a:pt x="19004" y="6324"/>
                  </a:cubicBezTo>
                  <a:cubicBezTo>
                    <a:pt x="19961" y="5429"/>
                    <a:pt x="20263" y="4036"/>
                    <a:pt x="19766" y="2825"/>
                  </a:cubicBezTo>
                  <a:cubicBezTo>
                    <a:pt x="19254" y="1889"/>
                    <a:pt x="18276" y="1317"/>
                    <a:pt x="17226" y="1317"/>
                  </a:cubicBezTo>
                  <a:cubicBezTo>
                    <a:pt x="17122" y="1317"/>
                    <a:pt x="17017" y="1323"/>
                    <a:pt x="16912" y="1334"/>
                  </a:cubicBezTo>
                  <a:cubicBezTo>
                    <a:pt x="15763" y="1496"/>
                    <a:pt x="14761" y="2193"/>
                    <a:pt x="14210" y="3214"/>
                  </a:cubicBezTo>
                  <a:cubicBezTo>
                    <a:pt x="14079" y="3454"/>
                    <a:pt x="13970" y="3706"/>
                    <a:pt x="13887" y="3968"/>
                  </a:cubicBezTo>
                  <a:cubicBezTo>
                    <a:pt x="13905" y="3535"/>
                    <a:pt x="13949" y="3105"/>
                    <a:pt x="14020" y="2678"/>
                  </a:cubicBezTo>
                  <a:cubicBezTo>
                    <a:pt x="14264" y="1174"/>
                    <a:pt x="14824" y="49"/>
                    <a:pt x="1473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6" name="Google Shape;706;p9"/>
            <p:cNvSpPr/>
            <p:nvPr/>
          </p:nvSpPr>
          <p:spPr>
            <a:xfrm>
              <a:off x="2418575" y="5223475"/>
              <a:ext cx="442700" cy="177750"/>
            </a:xfrm>
            <a:custGeom>
              <a:rect b="b" l="l" r="r" t="t"/>
              <a:pathLst>
                <a:path extrusionOk="0" h="7110" w="17708">
                  <a:moveTo>
                    <a:pt x="159" y="1"/>
                  </a:moveTo>
                  <a:lnTo>
                    <a:pt x="0" y="5041"/>
                  </a:lnTo>
                  <a:cubicBezTo>
                    <a:pt x="168" y="5122"/>
                    <a:pt x="10196" y="7109"/>
                    <a:pt x="15019" y="7109"/>
                  </a:cubicBezTo>
                  <a:cubicBezTo>
                    <a:pt x="16667" y="7109"/>
                    <a:pt x="17708" y="6877"/>
                    <a:pt x="17539" y="6257"/>
                  </a:cubicBezTo>
                  <a:cubicBezTo>
                    <a:pt x="16875" y="3822"/>
                    <a:pt x="159" y="1"/>
                    <a:pt x="15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7" name="Google Shape;707;p9"/>
            <p:cNvSpPr/>
            <p:nvPr/>
          </p:nvSpPr>
          <p:spPr>
            <a:xfrm>
              <a:off x="2620025" y="5309775"/>
              <a:ext cx="8225" cy="47775"/>
            </a:xfrm>
            <a:custGeom>
              <a:rect b="b" l="l" r="r" t="t"/>
              <a:pathLst>
                <a:path extrusionOk="0" h="1911" w="329">
                  <a:moveTo>
                    <a:pt x="116" y="0"/>
                  </a:moveTo>
                  <a:cubicBezTo>
                    <a:pt x="29" y="6"/>
                    <a:pt x="11" y="437"/>
                    <a:pt x="6" y="955"/>
                  </a:cubicBezTo>
                  <a:cubicBezTo>
                    <a:pt x="0" y="1472"/>
                    <a:pt x="18" y="1898"/>
                    <a:pt x="103" y="1910"/>
                  </a:cubicBezTo>
                  <a:cubicBezTo>
                    <a:pt x="104" y="1910"/>
                    <a:pt x="106" y="1910"/>
                    <a:pt x="107" y="1910"/>
                  </a:cubicBezTo>
                  <a:cubicBezTo>
                    <a:pt x="192" y="1910"/>
                    <a:pt x="316" y="1489"/>
                    <a:pt x="322" y="955"/>
                  </a:cubicBezTo>
                  <a:cubicBezTo>
                    <a:pt x="329" y="414"/>
                    <a:pt x="201" y="0"/>
                    <a:pt x="11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8" name="Google Shape;708;p9"/>
            <p:cNvSpPr/>
            <p:nvPr/>
          </p:nvSpPr>
          <p:spPr>
            <a:xfrm>
              <a:off x="2592275" y="5301550"/>
              <a:ext cx="12700" cy="54525"/>
            </a:xfrm>
            <a:custGeom>
              <a:rect b="b" l="l" r="r" t="t"/>
              <a:pathLst>
                <a:path extrusionOk="0" h="2181" w="508">
                  <a:moveTo>
                    <a:pt x="269" y="1"/>
                  </a:moveTo>
                  <a:cubicBezTo>
                    <a:pt x="179" y="12"/>
                    <a:pt x="179" y="493"/>
                    <a:pt x="130" y="1084"/>
                  </a:cubicBezTo>
                  <a:cubicBezTo>
                    <a:pt x="81" y="1674"/>
                    <a:pt x="1" y="2149"/>
                    <a:pt x="81" y="2179"/>
                  </a:cubicBezTo>
                  <a:cubicBezTo>
                    <a:pt x="84" y="2180"/>
                    <a:pt x="86" y="2181"/>
                    <a:pt x="89" y="2181"/>
                  </a:cubicBezTo>
                  <a:cubicBezTo>
                    <a:pt x="174" y="2181"/>
                    <a:pt x="387" y="1727"/>
                    <a:pt x="446" y="1114"/>
                  </a:cubicBezTo>
                  <a:cubicBezTo>
                    <a:pt x="507" y="481"/>
                    <a:pt x="349" y="1"/>
                    <a:pt x="26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9" name="Google Shape;709;p9"/>
            <p:cNvSpPr/>
            <p:nvPr/>
          </p:nvSpPr>
          <p:spPr>
            <a:xfrm>
              <a:off x="2567250" y="5299125"/>
              <a:ext cx="8525" cy="54300"/>
            </a:xfrm>
            <a:custGeom>
              <a:rect b="b" l="l" r="r" t="t"/>
              <a:pathLst>
                <a:path extrusionOk="0" h="2172" w="341">
                  <a:moveTo>
                    <a:pt x="109" y="0"/>
                  </a:moveTo>
                  <a:cubicBezTo>
                    <a:pt x="23" y="6"/>
                    <a:pt x="1" y="493"/>
                    <a:pt x="12" y="1089"/>
                  </a:cubicBezTo>
                  <a:cubicBezTo>
                    <a:pt x="23" y="1685"/>
                    <a:pt x="66" y="2166"/>
                    <a:pt x="151" y="2172"/>
                  </a:cubicBezTo>
                  <a:cubicBezTo>
                    <a:pt x="152" y="2172"/>
                    <a:pt x="152" y="2172"/>
                    <a:pt x="153" y="2172"/>
                  </a:cubicBezTo>
                  <a:cubicBezTo>
                    <a:pt x="237" y="2172"/>
                    <a:pt x="340" y="1687"/>
                    <a:pt x="328" y="1083"/>
                  </a:cubicBezTo>
                  <a:cubicBezTo>
                    <a:pt x="315" y="475"/>
                    <a:pt x="194" y="0"/>
                    <a:pt x="10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0" name="Google Shape;710;p9"/>
            <p:cNvSpPr/>
            <p:nvPr/>
          </p:nvSpPr>
          <p:spPr>
            <a:xfrm>
              <a:off x="2514700" y="5255125"/>
              <a:ext cx="334300" cy="141950"/>
            </a:xfrm>
            <a:custGeom>
              <a:rect b="b" l="l" r="r" t="t"/>
              <a:pathLst>
                <a:path extrusionOk="0" h="5678" w="13372">
                  <a:moveTo>
                    <a:pt x="71" y="0"/>
                  </a:moveTo>
                  <a:cubicBezTo>
                    <a:pt x="54" y="0"/>
                    <a:pt x="37" y="1"/>
                    <a:pt x="20" y="2"/>
                  </a:cubicBezTo>
                  <a:cubicBezTo>
                    <a:pt x="350" y="127"/>
                    <a:pt x="687" y="230"/>
                    <a:pt x="1031" y="311"/>
                  </a:cubicBezTo>
                  <a:cubicBezTo>
                    <a:pt x="1706" y="518"/>
                    <a:pt x="2692" y="767"/>
                    <a:pt x="3890" y="1127"/>
                  </a:cubicBezTo>
                  <a:cubicBezTo>
                    <a:pt x="5089" y="1486"/>
                    <a:pt x="6513" y="1935"/>
                    <a:pt x="8078" y="2478"/>
                  </a:cubicBezTo>
                  <a:cubicBezTo>
                    <a:pt x="8869" y="2782"/>
                    <a:pt x="9696" y="3038"/>
                    <a:pt x="10511" y="3390"/>
                  </a:cubicBezTo>
                  <a:cubicBezTo>
                    <a:pt x="11361" y="3734"/>
                    <a:pt x="12142" y="4227"/>
                    <a:pt x="12818" y="4845"/>
                  </a:cubicBezTo>
                  <a:cubicBezTo>
                    <a:pt x="12892" y="4908"/>
                    <a:pt x="12956" y="4982"/>
                    <a:pt x="13006" y="5064"/>
                  </a:cubicBezTo>
                  <a:cubicBezTo>
                    <a:pt x="13024" y="5119"/>
                    <a:pt x="13019" y="5143"/>
                    <a:pt x="12965" y="5186"/>
                  </a:cubicBezTo>
                  <a:cubicBezTo>
                    <a:pt x="12795" y="5264"/>
                    <a:pt x="12610" y="5304"/>
                    <a:pt x="12424" y="5304"/>
                  </a:cubicBezTo>
                  <a:cubicBezTo>
                    <a:pt x="12401" y="5304"/>
                    <a:pt x="12378" y="5303"/>
                    <a:pt x="12355" y="5302"/>
                  </a:cubicBezTo>
                  <a:cubicBezTo>
                    <a:pt x="11898" y="5338"/>
                    <a:pt x="11436" y="5369"/>
                    <a:pt x="10992" y="5369"/>
                  </a:cubicBezTo>
                  <a:cubicBezTo>
                    <a:pt x="10747" y="5375"/>
                    <a:pt x="10505" y="5378"/>
                    <a:pt x="10266" y="5378"/>
                  </a:cubicBezTo>
                  <a:cubicBezTo>
                    <a:pt x="9624" y="5378"/>
                    <a:pt x="9001" y="5357"/>
                    <a:pt x="8398" y="5325"/>
                  </a:cubicBezTo>
                  <a:cubicBezTo>
                    <a:pt x="6750" y="5235"/>
                    <a:pt x="5241" y="5053"/>
                    <a:pt x="4024" y="4881"/>
                  </a:cubicBezTo>
                  <a:lnTo>
                    <a:pt x="1084" y="4455"/>
                  </a:lnTo>
                  <a:cubicBezTo>
                    <a:pt x="727" y="4387"/>
                    <a:pt x="365" y="4345"/>
                    <a:pt x="0" y="4334"/>
                  </a:cubicBezTo>
                  <a:lnTo>
                    <a:pt x="0" y="4334"/>
                  </a:lnTo>
                  <a:cubicBezTo>
                    <a:pt x="88" y="4373"/>
                    <a:pt x="180" y="4400"/>
                    <a:pt x="275" y="4412"/>
                  </a:cubicBezTo>
                  <a:lnTo>
                    <a:pt x="1065" y="4576"/>
                  </a:lnTo>
                  <a:cubicBezTo>
                    <a:pt x="1753" y="4717"/>
                    <a:pt x="2751" y="4912"/>
                    <a:pt x="3993" y="5107"/>
                  </a:cubicBezTo>
                  <a:cubicBezTo>
                    <a:pt x="5235" y="5300"/>
                    <a:pt x="6719" y="5506"/>
                    <a:pt x="8380" y="5611"/>
                  </a:cubicBezTo>
                  <a:cubicBezTo>
                    <a:pt x="9214" y="5678"/>
                    <a:pt x="10090" y="5678"/>
                    <a:pt x="10997" y="5678"/>
                  </a:cubicBezTo>
                  <a:cubicBezTo>
                    <a:pt x="11447" y="5667"/>
                    <a:pt x="11911" y="5648"/>
                    <a:pt x="12378" y="5611"/>
                  </a:cubicBezTo>
                  <a:cubicBezTo>
                    <a:pt x="12405" y="5612"/>
                    <a:pt x="12431" y="5613"/>
                    <a:pt x="12457" y="5613"/>
                  </a:cubicBezTo>
                  <a:cubicBezTo>
                    <a:pt x="12694" y="5613"/>
                    <a:pt x="12928" y="5557"/>
                    <a:pt x="13139" y="5447"/>
                  </a:cubicBezTo>
                  <a:cubicBezTo>
                    <a:pt x="13306" y="5338"/>
                    <a:pt x="13371" y="5125"/>
                    <a:pt x="13292" y="4943"/>
                  </a:cubicBezTo>
                  <a:cubicBezTo>
                    <a:pt x="13228" y="4817"/>
                    <a:pt x="13140" y="4707"/>
                    <a:pt x="13030" y="4620"/>
                  </a:cubicBezTo>
                  <a:cubicBezTo>
                    <a:pt x="12328" y="3974"/>
                    <a:pt x="11517" y="3461"/>
                    <a:pt x="10633" y="3105"/>
                  </a:cubicBezTo>
                  <a:cubicBezTo>
                    <a:pt x="9817" y="2746"/>
                    <a:pt x="8983" y="2471"/>
                    <a:pt x="8199" y="2204"/>
                  </a:cubicBezTo>
                  <a:cubicBezTo>
                    <a:pt x="6629" y="1668"/>
                    <a:pt x="5192" y="1249"/>
                    <a:pt x="3981" y="914"/>
                  </a:cubicBezTo>
                  <a:cubicBezTo>
                    <a:pt x="2771" y="578"/>
                    <a:pt x="1778" y="341"/>
                    <a:pt x="1091" y="195"/>
                  </a:cubicBezTo>
                  <a:cubicBezTo>
                    <a:pt x="749" y="116"/>
                    <a:pt x="482" y="31"/>
                    <a:pt x="300" y="31"/>
                  </a:cubicBezTo>
                  <a:cubicBezTo>
                    <a:pt x="225" y="10"/>
                    <a:pt x="148" y="0"/>
                    <a:pt x="7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1" name="Google Shape;711;p9"/>
            <p:cNvSpPr/>
            <p:nvPr/>
          </p:nvSpPr>
          <p:spPr>
            <a:xfrm>
              <a:off x="2741225" y="5321900"/>
              <a:ext cx="20750" cy="77175"/>
            </a:xfrm>
            <a:custGeom>
              <a:rect b="b" l="l" r="r" t="t"/>
              <a:pathLst>
                <a:path extrusionOk="0" h="3087" w="830">
                  <a:moveTo>
                    <a:pt x="507" y="1"/>
                  </a:moveTo>
                  <a:cubicBezTo>
                    <a:pt x="513" y="3"/>
                    <a:pt x="518" y="10"/>
                    <a:pt x="522" y="19"/>
                  </a:cubicBezTo>
                  <a:lnTo>
                    <a:pt x="522" y="19"/>
                  </a:lnTo>
                  <a:cubicBezTo>
                    <a:pt x="525" y="13"/>
                    <a:pt x="528" y="7"/>
                    <a:pt x="532" y="1"/>
                  </a:cubicBezTo>
                  <a:close/>
                  <a:moveTo>
                    <a:pt x="522" y="19"/>
                  </a:moveTo>
                  <a:lnTo>
                    <a:pt x="522" y="19"/>
                  </a:lnTo>
                  <a:cubicBezTo>
                    <a:pt x="1" y="999"/>
                    <a:pt x="86" y="2191"/>
                    <a:pt x="745" y="3086"/>
                  </a:cubicBezTo>
                  <a:cubicBezTo>
                    <a:pt x="830" y="3044"/>
                    <a:pt x="598" y="2393"/>
                    <a:pt x="507" y="1553"/>
                  </a:cubicBezTo>
                  <a:cubicBezTo>
                    <a:pt x="422" y="778"/>
                    <a:pt x="566" y="137"/>
                    <a:pt x="522" y="19"/>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2" name="Google Shape;712;p9"/>
            <p:cNvSpPr/>
            <p:nvPr/>
          </p:nvSpPr>
          <p:spPr>
            <a:xfrm>
              <a:off x="473250" y="5260450"/>
              <a:ext cx="496875" cy="137900"/>
            </a:xfrm>
            <a:custGeom>
              <a:rect b="b" l="l" r="r" t="t"/>
              <a:pathLst>
                <a:path extrusionOk="0" h="5516" w="19875">
                  <a:moveTo>
                    <a:pt x="18390" y="0"/>
                  </a:moveTo>
                  <a:cubicBezTo>
                    <a:pt x="18141" y="0"/>
                    <a:pt x="1" y="2502"/>
                    <a:pt x="1406" y="4540"/>
                  </a:cubicBezTo>
                  <a:cubicBezTo>
                    <a:pt x="1915" y="5280"/>
                    <a:pt x="4488" y="5516"/>
                    <a:pt x="7558" y="5516"/>
                  </a:cubicBezTo>
                  <a:cubicBezTo>
                    <a:pt x="12948" y="5516"/>
                    <a:pt x="19874" y="4789"/>
                    <a:pt x="19874" y="4789"/>
                  </a:cubicBezTo>
                  <a:lnTo>
                    <a:pt x="18390"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3" name="Google Shape;713;p9"/>
            <p:cNvSpPr/>
            <p:nvPr/>
          </p:nvSpPr>
          <p:spPr>
            <a:xfrm>
              <a:off x="735100" y="5319975"/>
              <a:ext cx="18875" cy="44800"/>
            </a:xfrm>
            <a:custGeom>
              <a:rect b="b" l="l" r="r" t="t"/>
              <a:pathLst>
                <a:path extrusionOk="0" h="1792" w="755">
                  <a:moveTo>
                    <a:pt x="67" y="0"/>
                  </a:moveTo>
                  <a:cubicBezTo>
                    <a:pt x="6" y="0"/>
                    <a:pt x="0" y="437"/>
                    <a:pt x="170" y="948"/>
                  </a:cubicBezTo>
                  <a:cubicBezTo>
                    <a:pt x="332" y="1437"/>
                    <a:pt x="578" y="1791"/>
                    <a:pt x="664" y="1791"/>
                  </a:cubicBezTo>
                  <a:cubicBezTo>
                    <a:pt x="668" y="1791"/>
                    <a:pt x="672" y="1791"/>
                    <a:pt x="676" y="1789"/>
                  </a:cubicBezTo>
                  <a:cubicBezTo>
                    <a:pt x="755" y="1746"/>
                    <a:pt x="632" y="1369"/>
                    <a:pt x="468" y="876"/>
                  </a:cubicBezTo>
                  <a:cubicBezTo>
                    <a:pt x="304" y="383"/>
                    <a:pt x="127"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4" name="Google Shape;714;p9"/>
            <p:cNvSpPr/>
            <p:nvPr/>
          </p:nvSpPr>
          <p:spPr>
            <a:xfrm>
              <a:off x="760200" y="5311425"/>
              <a:ext cx="19200" cy="53200"/>
            </a:xfrm>
            <a:custGeom>
              <a:rect b="b" l="l" r="r" t="t"/>
              <a:pathLst>
                <a:path extrusionOk="0" h="2128" w="768">
                  <a:moveTo>
                    <a:pt x="152" y="1"/>
                  </a:moveTo>
                  <a:cubicBezTo>
                    <a:pt x="67" y="1"/>
                    <a:pt x="0" y="517"/>
                    <a:pt x="152" y="1133"/>
                  </a:cubicBezTo>
                  <a:cubicBezTo>
                    <a:pt x="298" y="1718"/>
                    <a:pt x="585" y="2127"/>
                    <a:pt x="676" y="2127"/>
                  </a:cubicBezTo>
                  <a:cubicBezTo>
                    <a:pt x="680" y="2127"/>
                    <a:pt x="684" y="2126"/>
                    <a:pt x="688" y="2124"/>
                  </a:cubicBezTo>
                  <a:cubicBezTo>
                    <a:pt x="767" y="2082"/>
                    <a:pt x="608" y="1626"/>
                    <a:pt x="462" y="1053"/>
                  </a:cubicBezTo>
                  <a:cubicBezTo>
                    <a:pt x="316" y="483"/>
                    <a:pt x="237" y="1"/>
                    <a:pt x="15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5" name="Google Shape;715;p9"/>
            <p:cNvSpPr/>
            <p:nvPr/>
          </p:nvSpPr>
          <p:spPr>
            <a:xfrm>
              <a:off x="784700" y="5306225"/>
              <a:ext cx="22825" cy="51225"/>
            </a:xfrm>
            <a:custGeom>
              <a:rect b="b" l="l" r="r" t="t"/>
              <a:pathLst>
                <a:path extrusionOk="0" h="2049" w="913">
                  <a:moveTo>
                    <a:pt x="92" y="1"/>
                  </a:moveTo>
                  <a:cubicBezTo>
                    <a:pt x="89" y="1"/>
                    <a:pt x="87" y="1"/>
                    <a:pt x="85" y="1"/>
                  </a:cubicBezTo>
                  <a:cubicBezTo>
                    <a:pt x="0" y="27"/>
                    <a:pt x="60" y="518"/>
                    <a:pt x="273" y="1092"/>
                  </a:cubicBezTo>
                  <a:cubicBezTo>
                    <a:pt x="477" y="1641"/>
                    <a:pt x="733" y="2049"/>
                    <a:pt x="822" y="2049"/>
                  </a:cubicBezTo>
                  <a:cubicBezTo>
                    <a:pt x="826" y="2049"/>
                    <a:pt x="830" y="2048"/>
                    <a:pt x="833" y="2047"/>
                  </a:cubicBezTo>
                  <a:cubicBezTo>
                    <a:pt x="912" y="2010"/>
                    <a:pt x="780" y="1536"/>
                    <a:pt x="572" y="982"/>
                  </a:cubicBezTo>
                  <a:cubicBezTo>
                    <a:pt x="370" y="441"/>
                    <a:pt x="180" y="1"/>
                    <a:pt x="9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6" name="Google Shape;716;p9"/>
            <p:cNvSpPr/>
            <p:nvPr/>
          </p:nvSpPr>
          <p:spPr>
            <a:xfrm>
              <a:off x="514425" y="5278425"/>
              <a:ext cx="357750" cy="116975"/>
            </a:xfrm>
            <a:custGeom>
              <a:rect b="b" l="l" r="r" t="t"/>
              <a:pathLst>
                <a:path extrusionOk="0" h="4679" w="14310">
                  <a:moveTo>
                    <a:pt x="12764" y="1"/>
                  </a:moveTo>
                  <a:cubicBezTo>
                    <a:pt x="12717" y="1"/>
                    <a:pt x="12670" y="5"/>
                    <a:pt x="12624" y="12"/>
                  </a:cubicBezTo>
                  <a:lnTo>
                    <a:pt x="11821" y="115"/>
                  </a:lnTo>
                  <a:cubicBezTo>
                    <a:pt x="11126" y="207"/>
                    <a:pt x="10116" y="353"/>
                    <a:pt x="8882" y="572"/>
                  </a:cubicBezTo>
                  <a:cubicBezTo>
                    <a:pt x="7647" y="790"/>
                    <a:pt x="6174" y="1077"/>
                    <a:pt x="4567" y="1521"/>
                  </a:cubicBezTo>
                  <a:cubicBezTo>
                    <a:pt x="3764" y="1747"/>
                    <a:pt x="2924" y="2002"/>
                    <a:pt x="2072" y="2312"/>
                  </a:cubicBezTo>
                  <a:cubicBezTo>
                    <a:pt x="1646" y="2476"/>
                    <a:pt x="1220" y="2641"/>
                    <a:pt x="789" y="2830"/>
                  </a:cubicBezTo>
                  <a:cubicBezTo>
                    <a:pt x="534" y="2902"/>
                    <a:pt x="304" y="3043"/>
                    <a:pt x="125" y="3238"/>
                  </a:cubicBezTo>
                  <a:cubicBezTo>
                    <a:pt x="1" y="3390"/>
                    <a:pt x="1" y="3608"/>
                    <a:pt x="125" y="3761"/>
                  </a:cubicBezTo>
                  <a:cubicBezTo>
                    <a:pt x="228" y="3857"/>
                    <a:pt x="350" y="3933"/>
                    <a:pt x="484" y="3980"/>
                  </a:cubicBezTo>
                  <a:cubicBezTo>
                    <a:pt x="1354" y="4364"/>
                    <a:pt x="2290" y="4583"/>
                    <a:pt x="3240" y="4625"/>
                  </a:cubicBezTo>
                  <a:cubicBezTo>
                    <a:pt x="4154" y="4679"/>
                    <a:pt x="5024" y="4679"/>
                    <a:pt x="5856" y="4679"/>
                  </a:cubicBezTo>
                  <a:cubicBezTo>
                    <a:pt x="7519" y="4666"/>
                    <a:pt x="9015" y="4600"/>
                    <a:pt x="10268" y="4520"/>
                  </a:cubicBezTo>
                  <a:cubicBezTo>
                    <a:pt x="11523" y="4442"/>
                    <a:pt x="12533" y="4345"/>
                    <a:pt x="13232" y="4260"/>
                  </a:cubicBezTo>
                  <a:lnTo>
                    <a:pt x="14035" y="4157"/>
                  </a:lnTo>
                  <a:cubicBezTo>
                    <a:pt x="14130" y="4150"/>
                    <a:pt x="14222" y="4129"/>
                    <a:pt x="14310" y="4096"/>
                  </a:cubicBezTo>
                  <a:cubicBezTo>
                    <a:pt x="14246" y="4094"/>
                    <a:pt x="14183" y="4093"/>
                    <a:pt x="14119" y="4093"/>
                  </a:cubicBezTo>
                  <a:cubicBezTo>
                    <a:pt x="13842" y="4093"/>
                    <a:pt x="13564" y="4108"/>
                    <a:pt x="13288" y="4139"/>
                  </a:cubicBezTo>
                  <a:cubicBezTo>
                    <a:pt x="12588" y="4180"/>
                    <a:pt x="11578" y="4254"/>
                    <a:pt x="10324" y="4303"/>
                  </a:cubicBezTo>
                  <a:cubicBezTo>
                    <a:pt x="9071" y="4352"/>
                    <a:pt x="7580" y="4388"/>
                    <a:pt x="5925" y="4388"/>
                  </a:cubicBezTo>
                  <a:cubicBezTo>
                    <a:pt x="5096" y="4381"/>
                    <a:pt x="4219" y="4388"/>
                    <a:pt x="3332" y="4314"/>
                  </a:cubicBezTo>
                  <a:cubicBezTo>
                    <a:pt x="2419" y="4274"/>
                    <a:pt x="1522" y="4068"/>
                    <a:pt x="684" y="3706"/>
                  </a:cubicBezTo>
                  <a:cubicBezTo>
                    <a:pt x="591" y="3672"/>
                    <a:pt x="505" y="3622"/>
                    <a:pt x="430" y="3560"/>
                  </a:cubicBezTo>
                  <a:cubicBezTo>
                    <a:pt x="392" y="3511"/>
                    <a:pt x="392" y="3493"/>
                    <a:pt x="430" y="3431"/>
                  </a:cubicBezTo>
                  <a:cubicBezTo>
                    <a:pt x="579" y="3289"/>
                    <a:pt x="760" y="3185"/>
                    <a:pt x="959" y="3128"/>
                  </a:cubicBezTo>
                  <a:cubicBezTo>
                    <a:pt x="1385" y="2946"/>
                    <a:pt x="1811" y="2780"/>
                    <a:pt x="2230" y="2616"/>
                  </a:cubicBezTo>
                  <a:cubicBezTo>
                    <a:pt x="3040" y="2300"/>
                    <a:pt x="3867" y="2045"/>
                    <a:pt x="4665" y="1812"/>
                  </a:cubicBezTo>
                  <a:cubicBezTo>
                    <a:pt x="6234" y="1364"/>
                    <a:pt x="7707" y="1054"/>
                    <a:pt x="8923" y="803"/>
                  </a:cubicBezTo>
                  <a:lnTo>
                    <a:pt x="11839" y="250"/>
                  </a:lnTo>
                  <a:cubicBezTo>
                    <a:pt x="12199" y="199"/>
                    <a:pt x="12556" y="119"/>
                    <a:pt x="12904" y="12"/>
                  </a:cubicBezTo>
                  <a:cubicBezTo>
                    <a:pt x="12858" y="5"/>
                    <a:pt x="12811" y="1"/>
                    <a:pt x="1276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7" name="Google Shape;717;p9"/>
            <p:cNvSpPr/>
            <p:nvPr/>
          </p:nvSpPr>
          <p:spPr>
            <a:xfrm>
              <a:off x="592350" y="5324850"/>
              <a:ext cx="35650" cy="71175"/>
            </a:xfrm>
            <a:custGeom>
              <a:rect b="b" l="l" r="r" t="t"/>
              <a:pathLst>
                <a:path extrusionOk="0" h="2847" w="1426">
                  <a:moveTo>
                    <a:pt x="85" y="0"/>
                  </a:moveTo>
                  <a:cubicBezTo>
                    <a:pt x="78" y="0"/>
                    <a:pt x="72" y="2"/>
                    <a:pt x="68" y="5"/>
                  </a:cubicBezTo>
                  <a:cubicBezTo>
                    <a:pt x="1" y="67"/>
                    <a:pt x="451" y="601"/>
                    <a:pt x="793" y="1374"/>
                  </a:cubicBezTo>
                  <a:cubicBezTo>
                    <a:pt x="1134" y="2147"/>
                    <a:pt x="1183" y="2847"/>
                    <a:pt x="1280" y="2847"/>
                  </a:cubicBezTo>
                  <a:cubicBezTo>
                    <a:pt x="1425" y="2300"/>
                    <a:pt x="1356" y="1719"/>
                    <a:pt x="1084" y="1222"/>
                  </a:cubicBezTo>
                  <a:cubicBezTo>
                    <a:pt x="753" y="450"/>
                    <a:pt x="205" y="0"/>
                    <a:pt x="8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8" name="Google Shape;718;p9"/>
            <p:cNvSpPr/>
            <p:nvPr/>
          </p:nvSpPr>
          <p:spPr>
            <a:xfrm>
              <a:off x="766100" y="4690350"/>
              <a:ext cx="1867600" cy="786475"/>
            </a:xfrm>
            <a:custGeom>
              <a:rect b="b" l="l" r="r" t="t"/>
              <a:pathLst>
                <a:path extrusionOk="0" h="31459" w="74704">
                  <a:moveTo>
                    <a:pt x="7345" y="0"/>
                  </a:moveTo>
                  <a:cubicBezTo>
                    <a:pt x="7213" y="0"/>
                    <a:pt x="7111" y="11"/>
                    <a:pt x="7041" y="34"/>
                  </a:cubicBezTo>
                  <a:cubicBezTo>
                    <a:pt x="5734" y="579"/>
                    <a:pt x="4588" y="1451"/>
                    <a:pt x="3714" y="2566"/>
                  </a:cubicBezTo>
                  <a:cubicBezTo>
                    <a:pt x="1" y="6996"/>
                    <a:pt x="2338" y="13823"/>
                    <a:pt x="7925" y="15345"/>
                  </a:cubicBezTo>
                  <a:lnTo>
                    <a:pt x="13169" y="16768"/>
                  </a:lnTo>
                  <a:lnTo>
                    <a:pt x="1692" y="20456"/>
                  </a:lnTo>
                  <a:lnTo>
                    <a:pt x="5568" y="31458"/>
                  </a:lnTo>
                  <a:cubicBezTo>
                    <a:pt x="5568" y="31458"/>
                    <a:pt x="22705" y="27752"/>
                    <a:pt x="39323" y="23840"/>
                  </a:cubicBezTo>
                  <a:lnTo>
                    <a:pt x="65917" y="31032"/>
                  </a:lnTo>
                  <a:lnTo>
                    <a:pt x="69751" y="18685"/>
                  </a:lnTo>
                  <a:lnTo>
                    <a:pt x="65242" y="17219"/>
                  </a:lnTo>
                  <a:cubicBezTo>
                    <a:pt x="68072" y="16354"/>
                    <a:pt x="69861" y="15672"/>
                    <a:pt x="70110" y="15259"/>
                  </a:cubicBezTo>
                  <a:cubicBezTo>
                    <a:pt x="71771" y="12686"/>
                    <a:pt x="74703" y="792"/>
                    <a:pt x="63145" y="792"/>
                  </a:cubicBezTo>
                  <a:cubicBezTo>
                    <a:pt x="63058" y="792"/>
                    <a:pt x="62969" y="792"/>
                    <a:pt x="62880" y="794"/>
                  </a:cubicBezTo>
                  <a:lnTo>
                    <a:pt x="62924" y="783"/>
                  </a:lnTo>
                  <a:lnTo>
                    <a:pt x="53692" y="783"/>
                  </a:lnTo>
                  <a:lnTo>
                    <a:pt x="19614" y="1665"/>
                  </a:lnTo>
                  <a:lnTo>
                    <a:pt x="9877" y="405"/>
                  </a:lnTo>
                  <a:cubicBezTo>
                    <a:pt x="8691" y="143"/>
                    <a:pt x="7822" y="0"/>
                    <a:pt x="7345"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9" name="Google Shape;719;p9"/>
            <p:cNvSpPr/>
            <p:nvPr/>
          </p:nvSpPr>
          <p:spPr>
            <a:xfrm>
              <a:off x="1749975" y="5121900"/>
              <a:ext cx="643525" cy="204625"/>
            </a:xfrm>
            <a:custGeom>
              <a:rect b="b" l="l" r="r" t="t"/>
              <a:pathLst>
                <a:path extrusionOk="0" h="8185" w="25741">
                  <a:moveTo>
                    <a:pt x="25740" y="0"/>
                  </a:moveTo>
                  <a:lnTo>
                    <a:pt x="0" y="6566"/>
                  </a:lnTo>
                  <a:lnTo>
                    <a:pt x="5975" y="8185"/>
                  </a:lnTo>
                  <a:lnTo>
                    <a:pt x="25740"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0" name="Google Shape;720;p9"/>
            <p:cNvSpPr/>
            <p:nvPr/>
          </p:nvSpPr>
          <p:spPr>
            <a:xfrm>
              <a:off x="1097450" y="4733025"/>
              <a:ext cx="1114400" cy="181200"/>
            </a:xfrm>
            <a:custGeom>
              <a:rect b="b" l="l" r="r" t="t"/>
              <a:pathLst>
                <a:path extrusionOk="0" h="7248" w="44576">
                  <a:moveTo>
                    <a:pt x="0" y="0"/>
                  </a:moveTo>
                  <a:lnTo>
                    <a:pt x="25303" y="7248"/>
                  </a:lnTo>
                  <a:lnTo>
                    <a:pt x="44576" y="675"/>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1" name="Google Shape;721;p9"/>
            <p:cNvSpPr/>
            <p:nvPr/>
          </p:nvSpPr>
          <p:spPr>
            <a:xfrm>
              <a:off x="903350" y="5171775"/>
              <a:ext cx="104075" cy="285100"/>
            </a:xfrm>
            <a:custGeom>
              <a:rect b="b" l="l" r="r" t="t"/>
              <a:pathLst>
                <a:path extrusionOk="0" h="11404" w="4163">
                  <a:moveTo>
                    <a:pt x="0" y="0"/>
                  </a:moveTo>
                  <a:cubicBezTo>
                    <a:pt x="78" y="590"/>
                    <a:pt x="215" y="1171"/>
                    <a:pt x="408" y="1735"/>
                  </a:cubicBezTo>
                  <a:cubicBezTo>
                    <a:pt x="706" y="2782"/>
                    <a:pt x="1175" y="4266"/>
                    <a:pt x="1746" y="5824"/>
                  </a:cubicBezTo>
                  <a:cubicBezTo>
                    <a:pt x="2318" y="7381"/>
                    <a:pt x="2903" y="8811"/>
                    <a:pt x="3353" y="9816"/>
                  </a:cubicBezTo>
                  <a:cubicBezTo>
                    <a:pt x="3568" y="10372"/>
                    <a:pt x="3840" y="10904"/>
                    <a:pt x="4163" y="11403"/>
                  </a:cubicBezTo>
                  <a:cubicBezTo>
                    <a:pt x="4001" y="10830"/>
                    <a:pt x="3795" y="10267"/>
                    <a:pt x="3549" y="9725"/>
                  </a:cubicBezTo>
                  <a:cubicBezTo>
                    <a:pt x="3153" y="8703"/>
                    <a:pt x="2599" y="7284"/>
                    <a:pt x="2027" y="5714"/>
                  </a:cubicBezTo>
                  <a:cubicBezTo>
                    <a:pt x="1455" y="4145"/>
                    <a:pt x="962" y="2708"/>
                    <a:pt x="610" y="1668"/>
                  </a:cubicBezTo>
                  <a:cubicBezTo>
                    <a:pt x="451" y="1096"/>
                    <a:pt x="248" y="539"/>
                    <a:pt x="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2" name="Google Shape;722;p9"/>
            <p:cNvSpPr/>
            <p:nvPr/>
          </p:nvSpPr>
          <p:spPr>
            <a:xfrm>
              <a:off x="942750" y="4812425"/>
              <a:ext cx="1589650" cy="499025"/>
            </a:xfrm>
            <a:custGeom>
              <a:rect b="b" l="l" r="r" t="t"/>
              <a:pathLst>
                <a:path extrusionOk="0" h="19961" w="63586">
                  <a:moveTo>
                    <a:pt x="63556" y="0"/>
                  </a:moveTo>
                  <a:cubicBezTo>
                    <a:pt x="63507" y="0"/>
                    <a:pt x="63458" y="6"/>
                    <a:pt x="63409" y="19"/>
                  </a:cubicBezTo>
                  <a:lnTo>
                    <a:pt x="62929" y="165"/>
                  </a:lnTo>
                  <a:lnTo>
                    <a:pt x="61073" y="774"/>
                  </a:lnTo>
                  <a:lnTo>
                    <a:pt x="54269" y="2971"/>
                  </a:lnTo>
                  <a:cubicBezTo>
                    <a:pt x="48531" y="4826"/>
                    <a:pt x="40595" y="7377"/>
                    <a:pt x="31820" y="10133"/>
                  </a:cubicBezTo>
                  <a:cubicBezTo>
                    <a:pt x="23045" y="12890"/>
                    <a:pt x="15079" y="15330"/>
                    <a:pt x="9304" y="17082"/>
                  </a:cubicBezTo>
                  <a:lnTo>
                    <a:pt x="2471" y="19163"/>
                  </a:lnTo>
                  <a:lnTo>
                    <a:pt x="645" y="19741"/>
                  </a:lnTo>
                  <a:lnTo>
                    <a:pt x="164" y="19900"/>
                  </a:lnTo>
                  <a:lnTo>
                    <a:pt x="0" y="19961"/>
                  </a:lnTo>
                  <a:cubicBezTo>
                    <a:pt x="59" y="19958"/>
                    <a:pt x="116" y="19948"/>
                    <a:pt x="170" y="19930"/>
                  </a:cubicBezTo>
                  <a:lnTo>
                    <a:pt x="663" y="19802"/>
                  </a:lnTo>
                  <a:lnTo>
                    <a:pt x="2531" y="19286"/>
                  </a:lnTo>
                  <a:lnTo>
                    <a:pt x="9396" y="17302"/>
                  </a:lnTo>
                  <a:cubicBezTo>
                    <a:pt x="15183" y="15598"/>
                    <a:pt x="23166" y="13193"/>
                    <a:pt x="31948" y="10437"/>
                  </a:cubicBezTo>
                  <a:cubicBezTo>
                    <a:pt x="40729" y="7680"/>
                    <a:pt x="48652" y="5094"/>
                    <a:pt x="54378" y="3184"/>
                  </a:cubicBezTo>
                  <a:lnTo>
                    <a:pt x="61127" y="889"/>
                  </a:lnTo>
                  <a:lnTo>
                    <a:pt x="62952" y="245"/>
                  </a:lnTo>
                  <a:lnTo>
                    <a:pt x="63427" y="68"/>
                  </a:lnTo>
                  <a:cubicBezTo>
                    <a:pt x="63483" y="53"/>
                    <a:pt x="63536" y="30"/>
                    <a:pt x="63586" y="1"/>
                  </a:cubicBezTo>
                  <a:cubicBezTo>
                    <a:pt x="63576" y="1"/>
                    <a:pt x="63566" y="0"/>
                    <a:pt x="6355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3" name="Google Shape;723;p9"/>
            <p:cNvSpPr/>
            <p:nvPr/>
          </p:nvSpPr>
          <p:spPr>
            <a:xfrm>
              <a:off x="1084850" y="4801325"/>
              <a:ext cx="986875" cy="316000"/>
            </a:xfrm>
            <a:custGeom>
              <a:rect b="b" l="l" r="r" t="t"/>
              <a:pathLst>
                <a:path extrusionOk="0" h="12640" w="39475">
                  <a:moveTo>
                    <a:pt x="39475" y="1"/>
                  </a:moveTo>
                  <a:lnTo>
                    <a:pt x="39475" y="1"/>
                  </a:lnTo>
                  <a:cubicBezTo>
                    <a:pt x="39344" y="20"/>
                    <a:pt x="39216" y="55"/>
                    <a:pt x="39092" y="103"/>
                  </a:cubicBezTo>
                  <a:lnTo>
                    <a:pt x="37936" y="462"/>
                  </a:lnTo>
                  <a:lnTo>
                    <a:pt x="33707" y="1819"/>
                  </a:lnTo>
                  <a:lnTo>
                    <a:pt x="19760" y="6303"/>
                  </a:lnTo>
                  <a:lnTo>
                    <a:pt x="5800" y="10758"/>
                  </a:lnTo>
                  <a:lnTo>
                    <a:pt x="1540" y="12110"/>
                  </a:lnTo>
                  <a:lnTo>
                    <a:pt x="396" y="12488"/>
                  </a:lnTo>
                  <a:cubicBezTo>
                    <a:pt x="259" y="12522"/>
                    <a:pt x="126" y="12572"/>
                    <a:pt x="0" y="12639"/>
                  </a:cubicBezTo>
                  <a:cubicBezTo>
                    <a:pt x="141" y="12618"/>
                    <a:pt x="279" y="12588"/>
                    <a:pt x="414" y="12547"/>
                  </a:cubicBezTo>
                  <a:lnTo>
                    <a:pt x="1576" y="12226"/>
                  </a:lnTo>
                  <a:cubicBezTo>
                    <a:pt x="2580" y="11940"/>
                    <a:pt x="4011" y="11514"/>
                    <a:pt x="5836" y="10973"/>
                  </a:cubicBezTo>
                  <a:cubicBezTo>
                    <a:pt x="9433" y="9890"/>
                    <a:pt x="14386" y="8350"/>
                    <a:pt x="19832" y="6603"/>
                  </a:cubicBezTo>
                  <a:cubicBezTo>
                    <a:pt x="25278" y="4857"/>
                    <a:pt x="30201" y="3250"/>
                    <a:pt x="33755" y="2034"/>
                  </a:cubicBezTo>
                  <a:cubicBezTo>
                    <a:pt x="35521" y="1432"/>
                    <a:pt x="36969" y="932"/>
                    <a:pt x="37954" y="579"/>
                  </a:cubicBezTo>
                  <a:lnTo>
                    <a:pt x="39086" y="165"/>
                  </a:lnTo>
                  <a:cubicBezTo>
                    <a:pt x="39221" y="126"/>
                    <a:pt x="39352" y="71"/>
                    <a:pt x="3947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4" name="Google Shape;724;p9"/>
            <p:cNvSpPr/>
            <p:nvPr/>
          </p:nvSpPr>
          <p:spPr>
            <a:xfrm>
              <a:off x="1096850" y="4732900"/>
              <a:ext cx="630625" cy="180350"/>
            </a:xfrm>
            <a:custGeom>
              <a:rect b="b" l="l" r="r" t="t"/>
              <a:pathLst>
                <a:path extrusionOk="0" h="7214" w="25225">
                  <a:moveTo>
                    <a:pt x="43" y="0"/>
                  </a:moveTo>
                  <a:cubicBezTo>
                    <a:pt x="31" y="0"/>
                    <a:pt x="25" y="2"/>
                    <a:pt x="24" y="5"/>
                  </a:cubicBezTo>
                  <a:cubicBezTo>
                    <a:pt x="1" y="108"/>
                    <a:pt x="5611" y="1770"/>
                    <a:pt x="12567" y="3760"/>
                  </a:cubicBezTo>
                  <a:cubicBezTo>
                    <a:pt x="19336" y="5696"/>
                    <a:pt x="24895" y="7213"/>
                    <a:pt x="25187" y="7213"/>
                  </a:cubicBezTo>
                  <a:cubicBezTo>
                    <a:pt x="25195" y="7213"/>
                    <a:pt x="25199" y="7212"/>
                    <a:pt x="25199" y="7210"/>
                  </a:cubicBezTo>
                  <a:cubicBezTo>
                    <a:pt x="25224" y="7125"/>
                    <a:pt x="19601" y="5446"/>
                    <a:pt x="12652" y="3456"/>
                  </a:cubicBezTo>
                  <a:cubicBezTo>
                    <a:pt x="5919" y="1528"/>
                    <a:pt x="404" y="0"/>
                    <a:pt x="4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5" name="Google Shape;725;p9"/>
            <p:cNvSpPr/>
            <p:nvPr/>
          </p:nvSpPr>
          <p:spPr>
            <a:xfrm>
              <a:off x="2301425" y="5136475"/>
              <a:ext cx="116300" cy="299725"/>
            </a:xfrm>
            <a:custGeom>
              <a:rect b="b" l="l" r="r" t="t"/>
              <a:pathLst>
                <a:path extrusionOk="0" h="11989" w="4652">
                  <a:moveTo>
                    <a:pt x="4650" y="0"/>
                  </a:moveTo>
                  <a:cubicBezTo>
                    <a:pt x="4558" y="0"/>
                    <a:pt x="3457" y="2648"/>
                    <a:pt x="2180" y="5939"/>
                  </a:cubicBezTo>
                  <a:cubicBezTo>
                    <a:pt x="1351" y="7918"/>
                    <a:pt x="622" y="9936"/>
                    <a:pt x="0" y="11989"/>
                  </a:cubicBezTo>
                  <a:cubicBezTo>
                    <a:pt x="1" y="11989"/>
                    <a:pt x="1" y="11989"/>
                    <a:pt x="2" y="11989"/>
                  </a:cubicBezTo>
                  <a:cubicBezTo>
                    <a:pt x="92" y="11989"/>
                    <a:pt x="1195" y="9347"/>
                    <a:pt x="2471" y="6056"/>
                  </a:cubicBezTo>
                  <a:cubicBezTo>
                    <a:pt x="3300" y="4075"/>
                    <a:pt x="4026" y="2054"/>
                    <a:pt x="4651" y="0"/>
                  </a:cubicBezTo>
                  <a:cubicBezTo>
                    <a:pt x="4651" y="0"/>
                    <a:pt x="4650" y="0"/>
                    <a:pt x="465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6" name="Google Shape;726;p9"/>
            <p:cNvSpPr/>
            <p:nvPr/>
          </p:nvSpPr>
          <p:spPr>
            <a:xfrm>
              <a:off x="2112325" y="5198075"/>
              <a:ext cx="246025" cy="65900"/>
            </a:xfrm>
            <a:custGeom>
              <a:rect b="b" l="l" r="r" t="t"/>
              <a:pathLst>
                <a:path extrusionOk="0" h="2636" w="9841">
                  <a:moveTo>
                    <a:pt x="0" y="1"/>
                  </a:moveTo>
                  <a:lnTo>
                    <a:pt x="0" y="1"/>
                  </a:lnTo>
                  <a:cubicBezTo>
                    <a:pt x="1592" y="592"/>
                    <a:pt x="3218" y="1084"/>
                    <a:pt x="4869" y="1473"/>
                  </a:cubicBezTo>
                  <a:cubicBezTo>
                    <a:pt x="6502" y="1958"/>
                    <a:pt x="8163" y="2346"/>
                    <a:pt x="9840" y="2636"/>
                  </a:cubicBezTo>
                  <a:cubicBezTo>
                    <a:pt x="8250" y="2046"/>
                    <a:pt x="6624" y="1553"/>
                    <a:pt x="4973" y="1163"/>
                  </a:cubicBezTo>
                  <a:cubicBezTo>
                    <a:pt x="3340" y="677"/>
                    <a:pt x="1679" y="289"/>
                    <a:pt x="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7" name="Google Shape;727;p9"/>
            <p:cNvSpPr/>
            <p:nvPr/>
          </p:nvSpPr>
          <p:spPr>
            <a:xfrm>
              <a:off x="833950" y="4819425"/>
              <a:ext cx="578150" cy="192325"/>
            </a:xfrm>
            <a:custGeom>
              <a:rect b="b" l="l" r="r" t="t"/>
              <a:pathLst>
                <a:path extrusionOk="0" h="7693" w="23126">
                  <a:moveTo>
                    <a:pt x="0" y="1"/>
                  </a:moveTo>
                  <a:cubicBezTo>
                    <a:pt x="260" y="190"/>
                    <a:pt x="538" y="356"/>
                    <a:pt x="828" y="492"/>
                  </a:cubicBezTo>
                  <a:cubicBezTo>
                    <a:pt x="1352" y="792"/>
                    <a:pt x="2173" y="1193"/>
                    <a:pt x="3177" y="1655"/>
                  </a:cubicBezTo>
                  <a:cubicBezTo>
                    <a:pt x="5818" y="2823"/>
                    <a:pt x="8531" y="3817"/>
                    <a:pt x="11302" y="4631"/>
                  </a:cubicBezTo>
                  <a:cubicBezTo>
                    <a:pt x="14533" y="5604"/>
                    <a:pt x="17496" y="6348"/>
                    <a:pt x="19638" y="6895"/>
                  </a:cubicBezTo>
                  <a:lnTo>
                    <a:pt x="22182" y="7503"/>
                  </a:lnTo>
                  <a:cubicBezTo>
                    <a:pt x="22491" y="7591"/>
                    <a:pt x="22807" y="7654"/>
                    <a:pt x="23126" y="7693"/>
                  </a:cubicBezTo>
                  <a:cubicBezTo>
                    <a:pt x="22832" y="7565"/>
                    <a:pt x="22526" y="7466"/>
                    <a:pt x="22213" y="7400"/>
                  </a:cubicBezTo>
                  <a:lnTo>
                    <a:pt x="19698" y="6675"/>
                  </a:lnTo>
                  <a:cubicBezTo>
                    <a:pt x="17570" y="6072"/>
                    <a:pt x="14618" y="5300"/>
                    <a:pt x="11392" y="4326"/>
                  </a:cubicBezTo>
                  <a:cubicBezTo>
                    <a:pt x="8634" y="3512"/>
                    <a:pt x="5924" y="2551"/>
                    <a:pt x="3269" y="1447"/>
                  </a:cubicBezTo>
                  <a:cubicBezTo>
                    <a:pt x="2253" y="992"/>
                    <a:pt x="1442" y="644"/>
                    <a:pt x="883" y="384"/>
                  </a:cubicBezTo>
                  <a:cubicBezTo>
                    <a:pt x="599" y="232"/>
                    <a:pt x="304" y="105"/>
                    <a:pt x="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8" name="Google Shape;728;p9"/>
            <p:cNvSpPr/>
            <p:nvPr/>
          </p:nvSpPr>
          <p:spPr>
            <a:xfrm>
              <a:off x="1185850" y="3559025"/>
              <a:ext cx="1146750" cy="1187800"/>
            </a:xfrm>
            <a:custGeom>
              <a:rect b="b" l="l" r="r" t="t"/>
              <a:pathLst>
                <a:path extrusionOk="0" h="47512" w="45870">
                  <a:moveTo>
                    <a:pt x="26898" y="0"/>
                  </a:moveTo>
                  <a:lnTo>
                    <a:pt x="16619" y="608"/>
                  </a:lnTo>
                  <a:cubicBezTo>
                    <a:pt x="16619" y="608"/>
                    <a:pt x="16724" y="1825"/>
                    <a:pt x="16717" y="2672"/>
                  </a:cubicBezTo>
                  <a:cubicBezTo>
                    <a:pt x="10388" y="3280"/>
                    <a:pt x="244" y="6529"/>
                    <a:pt x="1" y="20776"/>
                  </a:cubicBezTo>
                  <a:lnTo>
                    <a:pt x="8118" y="20964"/>
                  </a:lnTo>
                  <a:cubicBezTo>
                    <a:pt x="7431" y="27500"/>
                    <a:pt x="7510" y="31400"/>
                    <a:pt x="6847" y="33853"/>
                  </a:cubicBezTo>
                  <a:cubicBezTo>
                    <a:pt x="5716" y="37905"/>
                    <a:pt x="2131" y="46462"/>
                    <a:pt x="2849" y="46893"/>
                  </a:cubicBezTo>
                  <a:cubicBezTo>
                    <a:pt x="3302" y="47166"/>
                    <a:pt x="16758" y="47512"/>
                    <a:pt x="27011" y="47512"/>
                  </a:cubicBezTo>
                  <a:cubicBezTo>
                    <a:pt x="32990" y="47512"/>
                    <a:pt x="37880" y="47394"/>
                    <a:pt x="38465" y="47076"/>
                  </a:cubicBezTo>
                  <a:cubicBezTo>
                    <a:pt x="40054" y="46211"/>
                    <a:pt x="37164" y="35046"/>
                    <a:pt x="36440" y="32015"/>
                  </a:cubicBezTo>
                  <a:cubicBezTo>
                    <a:pt x="35983" y="30080"/>
                    <a:pt x="35886" y="25650"/>
                    <a:pt x="35873" y="22224"/>
                  </a:cubicBezTo>
                  <a:lnTo>
                    <a:pt x="45197" y="21803"/>
                  </a:lnTo>
                  <a:cubicBezTo>
                    <a:pt x="45197" y="21803"/>
                    <a:pt x="45870" y="2592"/>
                    <a:pt x="27832" y="2592"/>
                  </a:cubicBezTo>
                  <a:cubicBezTo>
                    <a:pt x="27806" y="2592"/>
                    <a:pt x="27781" y="2592"/>
                    <a:pt x="27755" y="2592"/>
                  </a:cubicBezTo>
                  <a:lnTo>
                    <a:pt x="27008" y="2592"/>
                  </a:lnTo>
                  <a:lnTo>
                    <a:pt x="26898"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9" name="Google Shape;729;p9"/>
            <p:cNvSpPr/>
            <p:nvPr/>
          </p:nvSpPr>
          <p:spPr>
            <a:xfrm>
              <a:off x="1599500" y="3620750"/>
              <a:ext cx="260150" cy="13275"/>
            </a:xfrm>
            <a:custGeom>
              <a:rect b="b" l="l" r="r" t="t"/>
              <a:pathLst>
                <a:path extrusionOk="0" h="531" w="10406">
                  <a:moveTo>
                    <a:pt x="9840" y="1"/>
                  </a:moveTo>
                  <a:cubicBezTo>
                    <a:pt x="9503" y="1"/>
                    <a:pt x="9166" y="22"/>
                    <a:pt x="8831" y="63"/>
                  </a:cubicBezTo>
                  <a:cubicBezTo>
                    <a:pt x="7913" y="112"/>
                    <a:pt x="6591" y="210"/>
                    <a:pt x="5180" y="210"/>
                  </a:cubicBezTo>
                  <a:lnTo>
                    <a:pt x="1528" y="210"/>
                  </a:lnTo>
                  <a:cubicBezTo>
                    <a:pt x="1323" y="193"/>
                    <a:pt x="1117" y="185"/>
                    <a:pt x="912" y="185"/>
                  </a:cubicBezTo>
                  <a:cubicBezTo>
                    <a:pt x="608" y="185"/>
                    <a:pt x="303" y="203"/>
                    <a:pt x="1" y="239"/>
                  </a:cubicBezTo>
                  <a:cubicBezTo>
                    <a:pt x="499" y="360"/>
                    <a:pt x="1009" y="425"/>
                    <a:pt x="1522" y="434"/>
                  </a:cubicBezTo>
                  <a:cubicBezTo>
                    <a:pt x="2224" y="497"/>
                    <a:pt x="3124" y="531"/>
                    <a:pt x="4134" y="531"/>
                  </a:cubicBezTo>
                  <a:cubicBezTo>
                    <a:pt x="4481" y="531"/>
                    <a:pt x="4840" y="527"/>
                    <a:pt x="5209" y="519"/>
                  </a:cubicBezTo>
                  <a:cubicBezTo>
                    <a:pt x="6653" y="488"/>
                    <a:pt x="7954" y="385"/>
                    <a:pt x="8897" y="275"/>
                  </a:cubicBezTo>
                  <a:cubicBezTo>
                    <a:pt x="9408" y="251"/>
                    <a:pt x="9915" y="165"/>
                    <a:pt x="10406" y="20"/>
                  </a:cubicBezTo>
                  <a:cubicBezTo>
                    <a:pt x="10217" y="7"/>
                    <a:pt x="10028" y="1"/>
                    <a:pt x="984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0" name="Google Shape;730;p9"/>
            <p:cNvSpPr/>
            <p:nvPr/>
          </p:nvSpPr>
          <p:spPr>
            <a:xfrm>
              <a:off x="1644050" y="3572100"/>
              <a:ext cx="7975" cy="55850"/>
            </a:xfrm>
            <a:custGeom>
              <a:rect b="b" l="l" r="r" t="t"/>
              <a:pathLst>
                <a:path extrusionOk="0" h="2234" w="319">
                  <a:moveTo>
                    <a:pt x="159" y="1"/>
                  </a:moveTo>
                  <a:cubicBezTo>
                    <a:pt x="44" y="1"/>
                    <a:pt x="1" y="493"/>
                    <a:pt x="1" y="1114"/>
                  </a:cubicBezTo>
                  <a:cubicBezTo>
                    <a:pt x="1" y="1735"/>
                    <a:pt x="69" y="2234"/>
                    <a:pt x="159" y="2234"/>
                  </a:cubicBezTo>
                  <a:cubicBezTo>
                    <a:pt x="251" y="2234"/>
                    <a:pt x="318" y="1728"/>
                    <a:pt x="318" y="1114"/>
                  </a:cubicBezTo>
                  <a:cubicBezTo>
                    <a:pt x="318" y="499"/>
                    <a:pt x="251" y="1"/>
                    <a:pt x="15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1" name="Google Shape;731;p9"/>
            <p:cNvSpPr/>
            <p:nvPr/>
          </p:nvSpPr>
          <p:spPr>
            <a:xfrm>
              <a:off x="1711400" y="3567225"/>
              <a:ext cx="10750" cy="60875"/>
            </a:xfrm>
            <a:custGeom>
              <a:rect b="b" l="l" r="r" t="t"/>
              <a:pathLst>
                <a:path extrusionOk="0" h="2435" w="430">
                  <a:moveTo>
                    <a:pt x="186" y="1"/>
                  </a:moveTo>
                  <a:cubicBezTo>
                    <a:pt x="44" y="390"/>
                    <a:pt x="1" y="808"/>
                    <a:pt x="58" y="1217"/>
                  </a:cubicBezTo>
                  <a:cubicBezTo>
                    <a:pt x="76" y="1887"/>
                    <a:pt x="161" y="2434"/>
                    <a:pt x="253" y="2434"/>
                  </a:cubicBezTo>
                  <a:cubicBezTo>
                    <a:pt x="388" y="2044"/>
                    <a:pt x="429" y="1627"/>
                    <a:pt x="374" y="1217"/>
                  </a:cubicBezTo>
                  <a:cubicBezTo>
                    <a:pt x="356" y="548"/>
                    <a:pt x="271" y="1"/>
                    <a:pt x="18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2" name="Google Shape;732;p9"/>
            <p:cNvSpPr/>
            <p:nvPr/>
          </p:nvSpPr>
          <p:spPr>
            <a:xfrm>
              <a:off x="1783600" y="3564800"/>
              <a:ext cx="9125" cy="60900"/>
            </a:xfrm>
            <a:custGeom>
              <a:rect b="b" l="l" r="r" t="t"/>
              <a:pathLst>
                <a:path extrusionOk="0" h="2436" w="365">
                  <a:moveTo>
                    <a:pt x="134" y="0"/>
                  </a:moveTo>
                  <a:cubicBezTo>
                    <a:pt x="54" y="7"/>
                    <a:pt x="54" y="560"/>
                    <a:pt x="36" y="1217"/>
                  </a:cubicBezTo>
                  <a:cubicBezTo>
                    <a:pt x="0" y="1629"/>
                    <a:pt x="49" y="2044"/>
                    <a:pt x="182" y="2435"/>
                  </a:cubicBezTo>
                  <a:cubicBezTo>
                    <a:pt x="273" y="2435"/>
                    <a:pt x="365" y="1899"/>
                    <a:pt x="352" y="1217"/>
                  </a:cubicBezTo>
                  <a:cubicBezTo>
                    <a:pt x="340" y="536"/>
                    <a:pt x="219" y="0"/>
                    <a:pt x="13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3" name="Google Shape;733;p9"/>
            <p:cNvSpPr/>
            <p:nvPr/>
          </p:nvSpPr>
          <p:spPr>
            <a:xfrm>
              <a:off x="1834550" y="3562350"/>
              <a:ext cx="13550" cy="60175"/>
            </a:xfrm>
            <a:custGeom>
              <a:rect b="b" l="l" r="r" t="t"/>
              <a:pathLst>
                <a:path extrusionOk="0" h="2407" w="542">
                  <a:moveTo>
                    <a:pt x="151" y="1"/>
                  </a:moveTo>
                  <a:cubicBezTo>
                    <a:pt x="66" y="1"/>
                    <a:pt x="1" y="553"/>
                    <a:pt x="80" y="1230"/>
                  </a:cubicBezTo>
                  <a:cubicBezTo>
                    <a:pt x="157" y="1893"/>
                    <a:pt x="360" y="2406"/>
                    <a:pt x="449" y="2406"/>
                  </a:cubicBezTo>
                  <a:cubicBezTo>
                    <a:pt x="452" y="2406"/>
                    <a:pt x="454" y="2406"/>
                    <a:pt x="457" y="2405"/>
                  </a:cubicBezTo>
                  <a:cubicBezTo>
                    <a:pt x="542" y="2374"/>
                    <a:pt x="475" y="1838"/>
                    <a:pt x="390" y="1188"/>
                  </a:cubicBezTo>
                  <a:cubicBezTo>
                    <a:pt x="305" y="537"/>
                    <a:pt x="244" y="1"/>
                    <a:pt x="152" y="1"/>
                  </a:cubicBezTo>
                  <a:cubicBezTo>
                    <a:pt x="152" y="1"/>
                    <a:pt x="151" y="1"/>
                    <a:pt x="15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4" name="Google Shape;734;p9"/>
            <p:cNvSpPr/>
            <p:nvPr/>
          </p:nvSpPr>
          <p:spPr>
            <a:xfrm>
              <a:off x="1414725" y="3927175"/>
              <a:ext cx="10950" cy="152150"/>
            </a:xfrm>
            <a:custGeom>
              <a:rect b="b" l="l" r="r" t="t"/>
              <a:pathLst>
                <a:path extrusionOk="0" h="6086" w="438">
                  <a:moveTo>
                    <a:pt x="198" y="1"/>
                  </a:moveTo>
                  <a:cubicBezTo>
                    <a:pt x="45" y="1007"/>
                    <a:pt x="1" y="2028"/>
                    <a:pt x="65" y="3043"/>
                  </a:cubicBezTo>
                  <a:cubicBezTo>
                    <a:pt x="23" y="4060"/>
                    <a:pt x="84" y="5081"/>
                    <a:pt x="247" y="6086"/>
                  </a:cubicBezTo>
                  <a:cubicBezTo>
                    <a:pt x="393" y="5078"/>
                    <a:pt x="438" y="4059"/>
                    <a:pt x="381" y="3043"/>
                  </a:cubicBezTo>
                  <a:cubicBezTo>
                    <a:pt x="421" y="2025"/>
                    <a:pt x="360" y="1006"/>
                    <a:pt x="19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5" name="Google Shape;735;p9"/>
            <p:cNvSpPr/>
            <p:nvPr/>
          </p:nvSpPr>
          <p:spPr>
            <a:xfrm>
              <a:off x="2058400" y="3939650"/>
              <a:ext cx="16175" cy="165100"/>
            </a:xfrm>
            <a:custGeom>
              <a:rect b="b" l="l" r="r" t="t"/>
              <a:pathLst>
                <a:path extrusionOk="0" h="6604" w="647">
                  <a:moveTo>
                    <a:pt x="70" y="0"/>
                  </a:moveTo>
                  <a:lnTo>
                    <a:pt x="70" y="0"/>
                  </a:lnTo>
                  <a:cubicBezTo>
                    <a:pt x="1" y="1107"/>
                    <a:pt x="38" y="2218"/>
                    <a:pt x="186" y="3318"/>
                  </a:cubicBezTo>
                  <a:cubicBezTo>
                    <a:pt x="231" y="4423"/>
                    <a:pt x="377" y="5523"/>
                    <a:pt x="624" y="6603"/>
                  </a:cubicBezTo>
                  <a:cubicBezTo>
                    <a:pt x="647" y="4390"/>
                    <a:pt x="460" y="2179"/>
                    <a:pt x="7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6" name="Google Shape;736;p9"/>
            <p:cNvSpPr/>
            <p:nvPr/>
          </p:nvSpPr>
          <p:spPr>
            <a:xfrm>
              <a:off x="1183275" y="4072125"/>
              <a:ext cx="237650" cy="8700"/>
            </a:xfrm>
            <a:custGeom>
              <a:rect b="b" l="l" r="r" t="t"/>
              <a:pathLst>
                <a:path extrusionOk="0" h="348" w="9506">
                  <a:moveTo>
                    <a:pt x="4547" y="1"/>
                  </a:moveTo>
                  <a:cubicBezTo>
                    <a:pt x="3314" y="1"/>
                    <a:pt x="2201" y="48"/>
                    <a:pt x="1387" y="111"/>
                  </a:cubicBezTo>
                  <a:cubicBezTo>
                    <a:pt x="919" y="113"/>
                    <a:pt x="453" y="171"/>
                    <a:pt x="1" y="288"/>
                  </a:cubicBezTo>
                  <a:cubicBezTo>
                    <a:pt x="302" y="328"/>
                    <a:pt x="606" y="348"/>
                    <a:pt x="910" y="348"/>
                  </a:cubicBezTo>
                  <a:cubicBezTo>
                    <a:pt x="1071" y="348"/>
                    <a:pt x="1233" y="342"/>
                    <a:pt x="1394" y="331"/>
                  </a:cubicBezTo>
                  <a:lnTo>
                    <a:pt x="8106" y="331"/>
                  </a:lnTo>
                  <a:cubicBezTo>
                    <a:pt x="8268" y="342"/>
                    <a:pt x="8430" y="348"/>
                    <a:pt x="8592" y="348"/>
                  </a:cubicBezTo>
                  <a:cubicBezTo>
                    <a:pt x="8897" y="348"/>
                    <a:pt x="9202" y="328"/>
                    <a:pt x="9505" y="288"/>
                  </a:cubicBezTo>
                  <a:cubicBezTo>
                    <a:pt x="9051" y="177"/>
                    <a:pt x="8585" y="119"/>
                    <a:pt x="8118" y="118"/>
                  </a:cubicBezTo>
                  <a:cubicBezTo>
                    <a:pt x="7259" y="50"/>
                    <a:pt x="6068" y="8"/>
                    <a:pt x="4752" y="1"/>
                  </a:cubicBezTo>
                  <a:cubicBezTo>
                    <a:pt x="4684" y="1"/>
                    <a:pt x="4615" y="1"/>
                    <a:pt x="454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7" name="Google Shape;737;p9"/>
            <p:cNvSpPr/>
            <p:nvPr/>
          </p:nvSpPr>
          <p:spPr>
            <a:xfrm>
              <a:off x="2067150" y="4100275"/>
              <a:ext cx="248150" cy="8950"/>
            </a:xfrm>
            <a:custGeom>
              <a:rect b="b" l="l" r="r" t="t"/>
              <a:pathLst>
                <a:path extrusionOk="0" h="358" w="9926">
                  <a:moveTo>
                    <a:pt x="3740" y="0"/>
                  </a:moveTo>
                  <a:cubicBezTo>
                    <a:pt x="2491" y="0"/>
                    <a:pt x="1243" y="60"/>
                    <a:pt x="0" y="178"/>
                  </a:cubicBezTo>
                  <a:cubicBezTo>
                    <a:pt x="1232" y="298"/>
                    <a:pt x="2470" y="358"/>
                    <a:pt x="3707" y="358"/>
                  </a:cubicBezTo>
                  <a:cubicBezTo>
                    <a:pt x="4127" y="358"/>
                    <a:pt x="4547" y="351"/>
                    <a:pt x="4966" y="337"/>
                  </a:cubicBezTo>
                  <a:cubicBezTo>
                    <a:pt x="5385" y="351"/>
                    <a:pt x="5805" y="358"/>
                    <a:pt x="6224" y="358"/>
                  </a:cubicBezTo>
                  <a:cubicBezTo>
                    <a:pt x="7460" y="358"/>
                    <a:pt x="8695" y="298"/>
                    <a:pt x="9925" y="178"/>
                  </a:cubicBezTo>
                  <a:cubicBezTo>
                    <a:pt x="8683" y="60"/>
                    <a:pt x="7438" y="0"/>
                    <a:pt x="6191" y="0"/>
                  </a:cubicBezTo>
                  <a:cubicBezTo>
                    <a:pt x="5783" y="0"/>
                    <a:pt x="5374" y="7"/>
                    <a:pt x="4966" y="20"/>
                  </a:cubicBezTo>
                  <a:cubicBezTo>
                    <a:pt x="4558" y="7"/>
                    <a:pt x="4149" y="0"/>
                    <a:pt x="374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8" name="Google Shape;738;p9"/>
            <p:cNvSpPr/>
            <p:nvPr/>
          </p:nvSpPr>
          <p:spPr>
            <a:xfrm>
              <a:off x="1674650" y="4106700"/>
              <a:ext cx="691325" cy="631500"/>
            </a:xfrm>
            <a:custGeom>
              <a:rect b="b" l="l" r="r" t="t"/>
              <a:pathLst>
                <a:path extrusionOk="0" h="25260" w="27653">
                  <a:moveTo>
                    <a:pt x="15998" y="1"/>
                  </a:moveTo>
                  <a:cubicBezTo>
                    <a:pt x="15998" y="1"/>
                    <a:pt x="17027" y="12079"/>
                    <a:pt x="15056" y="13509"/>
                  </a:cubicBezTo>
                  <a:cubicBezTo>
                    <a:pt x="14856" y="13654"/>
                    <a:pt x="14582" y="13719"/>
                    <a:pt x="14252" y="13719"/>
                  </a:cubicBezTo>
                  <a:cubicBezTo>
                    <a:pt x="11327" y="13719"/>
                    <a:pt x="3956" y="8599"/>
                    <a:pt x="3956" y="8599"/>
                  </a:cubicBezTo>
                  <a:lnTo>
                    <a:pt x="1" y="16607"/>
                  </a:lnTo>
                  <a:cubicBezTo>
                    <a:pt x="1" y="16607"/>
                    <a:pt x="11232" y="25260"/>
                    <a:pt x="18530" y="25260"/>
                  </a:cubicBezTo>
                  <a:cubicBezTo>
                    <a:pt x="19300" y="25260"/>
                    <a:pt x="20026" y="25163"/>
                    <a:pt x="20691" y="24950"/>
                  </a:cubicBezTo>
                  <a:cubicBezTo>
                    <a:pt x="27652" y="22717"/>
                    <a:pt x="25219" y="1"/>
                    <a:pt x="25219" y="1"/>
                  </a:cubicBezTo>
                  <a:close/>
                </a:path>
              </a:pathLst>
            </a:custGeom>
            <a:solidFill>
              <a:srgbClr val="B788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9" name="Google Shape;739;p9"/>
            <p:cNvSpPr/>
            <p:nvPr/>
          </p:nvSpPr>
          <p:spPr>
            <a:xfrm>
              <a:off x="1126825" y="4077450"/>
              <a:ext cx="691175" cy="627775"/>
            </a:xfrm>
            <a:custGeom>
              <a:rect b="b" l="l" r="r" t="t"/>
              <a:pathLst>
                <a:path extrusionOk="0" h="25111" w="27647">
                  <a:moveTo>
                    <a:pt x="5218" y="0"/>
                  </a:moveTo>
                  <a:cubicBezTo>
                    <a:pt x="4279" y="0"/>
                    <a:pt x="3365" y="22"/>
                    <a:pt x="2477" y="75"/>
                  </a:cubicBezTo>
                  <a:cubicBezTo>
                    <a:pt x="2477" y="75"/>
                    <a:pt x="0" y="22560"/>
                    <a:pt x="6956" y="24799"/>
                  </a:cubicBezTo>
                  <a:cubicBezTo>
                    <a:pt x="7621" y="25013"/>
                    <a:pt x="8348" y="25110"/>
                    <a:pt x="9120" y="25110"/>
                  </a:cubicBezTo>
                  <a:cubicBezTo>
                    <a:pt x="16413" y="25110"/>
                    <a:pt x="27647" y="16450"/>
                    <a:pt x="27647" y="16450"/>
                  </a:cubicBezTo>
                  <a:lnTo>
                    <a:pt x="23684" y="8442"/>
                  </a:lnTo>
                  <a:cubicBezTo>
                    <a:pt x="23684" y="8442"/>
                    <a:pt x="16448" y="13070"/>
                    <a:pt x="13490" y="13070"/>
                  </a:cubicBezTo>
                  <a:cubicBezTo>
                    <a:pt x="13116" y="13070"/>
                    <a:pt x="12811" y="12996"/>
                    <a:pt x="12597" y="12829"/>
                  </a:cubicBezTo>
                  <a:cubicBezTo>
                    <a:pt x="11496" y="11964"/>
                    <a:pt x="11466" y="189"/>
                    <a:pt x="11466" y="189"/>
                  </a:cubicBezTo>
                  <a:cubicBezTo>
                    <a:pt x="9273" y="95"/>
                    <a:pt x="7189" y="0"/>
                    <a:pt x="5218" y="0"/>
                  </a:cubicBezTo>
                  <a:close/>
                </a:path>
              </a:pathLst>
            </a:custGeom>
            <a:solidFill>
              <a:srgbClr val="B788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0" name="Google Shape;740;p9"/>
            <p:cNvSpPr/>
            <p:nvPr/>
          </p:nvSpPr>
          <p:spPr>
            <a:xfrm>
              <a:off x="1288375" y="4196475"/>
              <a:ext cx="908400" cy="565950"/>
            </a:xfrm>
            <a:custGeom>
              <a:rect b="b" l="l" r="r" t="t"/>
              <a:pathLst>
                <a:path extrusionOk="0" h="22638" w="36336">
                  <a:moveTo>
                    <a:pt x="1" y="0"/>
                  </a:moveTo>
                  <a:cubicBezTo>
                    <a:pt x="1" y="0"/>
                    <a:pt x="2752" y="22247"/>
                    <a:pt x="3044" y="22332"/>
                  </a:cubicBezTo>
                  <a:cubicBezTo>
                    <a:pt x="3335" y="22417"/>
                    <a:pt x="31718" y="22637"/>
                    <a:pt x="31718" y="22637"/>
                  </a:cubicBezTo>
                  <a:lnTo>
                    <a:pt x="36336"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1" name="Google Shape;741;p9"/>
            <p:cNvSpPr/>
            <p:nvPr/>
          </p:nvSpPr>
          <p:spPr>
            <a:xfrm>
              <a:off x="1685950" y="4443525"/>
              <a:ext cx="89550" cy="85225"/>
            </a:xfrm>
            <a:custGeom>
              <a:rect b="b" l="l" r="r" t="t"/>
              <a:pathLst>
                <a:path extrusionOk="0" h="3409" w="3582">
                  <a:moveTo>
                    <a:pt x="1699" y="0"/>
                  </a:moveTo>
                  <a:cubicBezTo>
                    <a:pt x="816" y="0"/>
                    <a:pt x="84" y="699"/>
                    <a:pt x="47" y="1588"/>
                  </a:cubicBezTo>
                  <a:cubicBezTo>
                    <a:pt x="1" y="2276"/>
                    <a:pt x="373" y="2923"/>
                    <a:pt x="989" y="3231"/>
                  </a:cubicBezTo>
                  <a:cubicBezTo>
                    <a:pt x="1229" y="3350"/>
                    <a:pt x="1489" y="3409"/>
                    <a:pt x="1746" y="3409"/>
                  </a:cubicBezTo>
                  <a:cubicBezTo>
                    <a:pt x="2150" y="3409"/>
                    <a:pt x="2550" y="3265"/>
                    <a:pt x="2867" y="2989"/>
                  </a:cubicBezTo>
                  <a:cubicBezTo>
                    <a:pt x="3387" y="2535"/>
                    <a:pt x="3582" y="1814"/>
                    <a:pt x="3362" y="1161"/>
                  </a:cubicBezTo>
                  <a:cubicBezTo>
                    <a:pt x="3142" y="508"/>
                    <a:pt x="2550" y="51"/>
                    <a:pt x="1864" y="4"/>
                  </a:cubicBezTo>
                  <a:cubicBezTo>
                    <a:pt x="1826" y="3"/>
                    <a:pt x="1789" y="1"/>
                    <a:pt x="1751" y="1"/>
                  </a:cubicBezTo>
                  <a:cubicBezTo>
                    <a:pt x="1734" y="1"/>
                    <a:pt x="1716" y="0"/>
                    <a:pt x="169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2" name="Google Shape;742;p9"/>
            <p:cNvSpPr/>
            <p:nvPr/>
          </p:nvSpPr>
          <p:spPr>
            <a:xfrm>
              <a:off x="1832425" y="3234700"/>
              <a:ext cx="67300" cy="96800"/>
            </a:xfrm>
            <a:custGeom>
              <a:rect b="b" l="l" r="r" t="t"/>
              <a:pathLst>
                <a:path extrusionOk="0" h="3872" w="2692">
                  <a:moveTo>
                    <a:pt x="1113" y="0"/>
                  </a:moveTo>
                  <a:cubicBezTo>
                    <a:pt x="778" y="0"/>
                    <a:pt x="445" y="92"/>
                    <a:pt x="152" y="273"/>
                  </a:cubicBezTo>
                  <a:lnTo>
                    <a:pt x="0" y="3637"/>
                  </a:lnTo>
                  <a:cubicBezTo>
                    <a:pt x="259" y="3795"/>
                    <a:pt x="548" y="3872"/>
                    <a:pt x="835" y="3872"/>
                  </a:cubicBezTo>
                  <a:cubicBezTo>
                    <a:pt x="1268" y="3872"/>
                    <a:pt x="1696" y="3697"/>
                    <a:pt x="2008" y="3364"/>
                  </a:cubicBezTo>
                  <a:cubicBezTo>
                    <a:pt x="2499" y="2798"/>
                    <a:pt x="2691" y="2032"/>
                    <a:pt x="2526" y="1301"/>
                  </a:cubicBezTo>
                  <a:cubicBezTo>
                    <a:pt x="2460" y="855"/>
                    <a:pt x="2231" y="452"/>
                    <a:pt x="1880" y="169"/>
                  </a:cubicBezTo>
                  <a:cubicBezTo>
                    <a:pt x="1636" y="56"/>
                    <a:pt x="1374" y="0"/>
                    <a:pt x="1113" y="0"/>
                  </a:cubicBezTo>
                  <a:close/>
                </a:path>
              </a:pathLst>
            </a:custGeom>
            <a:solidFill>
              <a:srgbClr val="B788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3" name="Google Shape;743;p9"/>
            <p:cNvSpPr/>
            <p:nvPr/>
          </p:nvSpPr>
          <p:spPr>
            <a:xfrm>
              <a:off x="1850250" y="3254650"/>
              <a:ext cx="35300" cy="56950"/>
            </a:xfrm>
            <a:custGeom>
              <a:rect b="b" l="l" r="r" t="t"/>
              <a:pathLst>
                <a:path extrusionOk="0" h="2278" w="1412">
                  <a:moveTo>
                    <a:pt x="276" y="0"/>
                  </a:moveTo>
                  <a:cubicBezTo>
                    <a:pt x="99" y="0"/>
                    <a:pt x="1" y="55"/>
                    <a:pt x="6" y="89"/>
                  </a:cubicBezTo>
                  <a:cubicBezTo>
                    <a:pt x="11" y="138"/>
                    <a:pt x="206" y="133"/>
                    <a:pt x="461" y="254"/>
                  </a:cubicBezTo>
                  <a:cubicBezTo>
                    <a:pt x="784" y="404"/>
                    <a:pt x="1004" y="715"/>
                    <a:pt x="1040" y="1070"/>
                  </a:cubicBezTo>
                  <a:cubicBezTo>
                    <a:pt x="1064" y="1429"/>
                    <a:pt x="892" y="1774"/>
                    <a:pt x="589" y="1970"/>
                  </a:cubicBezTo>
                  <a:cubicBezTo>
                    <a:pt x="363" y="2140"/>
                    <a:pt x="170" y="2171"/>
                    <a:pt x="170" y="2219"/>
                  </a:cubicBezTo>
                  <a:cubicBezTo>
                    <a:pt x="170" y="2253"/>
                    <a:pt x="223" y="2277"/>
                    <a:pt x="318" y="2277"/>
                  </a:cubicBezTo>
                  <a:cubicBezTo>
                    <a:pt x="417" y="2277"/>
                    <a:pt x="562" y="2251"/>
                    <a:pt x="741" y="2183"/>
                  </a:cubicBezTo>
                  <a:cubicBezTo>
                    <a:pt x="1164" y="1966"/>
                    <a:pt x="1412" y="1514"/>
                    <a:pt x="1367" y="1040"/>
                  </a:cubicBezTo>
                  <a:cubicBezTo>
                    <a:pt x="1323" y="568"/>
                    <a:pt x="996" y="170"/>
                    <a:pt x="540" y="35"/>
                  </a:cubicBezTo>
                  <a:cubicBezTo>
                    <a:pt x="439" y="10"/>
                    <a:pt x="350" y="0"/>
                    <a:pt x="276" y="0"/>
                  </a:cubicBezTo>
                  <a:close/>
                </a:path>
              </a:pathLst>
            </a:custGeom>
            <a:solidFill>
              <a:srgbClr val="A369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744" name="Google Shape;744;p9"/>
          <p:cNvPicPr preferRelativeResize="0"/>
          <p:nvPr/>
        </p:nvPicPr>
        <p:blipFill rotWithShape="1">
          <a:blip r:embed="rId4">
            <a:alphaModFix/>
          </a:blip>
          <a:srcRect b="19236" l="0" r="0" t="15710"/>
          <a:stretch/>
        </p:blipFill>
        <p:spPr>
          <a:xfrm>
            <a:off x="6570400" y="5947350"/>
            <a:ext cx="2608152" cy="76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95"/>
                                        </p:tgtEl>
                                        <p:attrNameLst>
                                          <p:attrName>style.visibility</p:attrName>
                                        </p:attrNameLst>
                                      </p:cBhvr>
                                      <p:to>
                                        <p:strVal val="visible"/>
                                      </p:to>
                                    </p:set>
                                    <p:animEffect filter="fade" transition="in">
                                      <p:cBhvr>
                                        <p:cTn dur="1000"/>
                                        <p:tgtEl>
                                          <p:spTgt spid="6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Meeting Tools by Slidesgo">
  <a:themeElements>
    <a:clrScheme name="Simple Light">
      <a:dk1>
        <a:srgbClr val="000000"/>
      </a:dk1>
      <a:lt1>
        <a:srgbClr val="FFFFFF"/>
      </a:lt1>
      <a:dk2>
        <a:srgbClr val="263238"/>
      </a:dk2>
      <a:lt2>
        <a:srgbClr val="455A64"/>
      </a:lt2>
      <a:accent1>
        <a:srgbClr val="597BB3"/>
      </a:accent1>
      <a:accent2>
        <a:srgbClr val="FF7F6B"/>
      </a:accent2>
      <a:accent3>
        <a:srgbClr val="FF9686"/>
      </a:accent3>
      <a:accent4>
        <a:srgbClr val="99BFFF"/>
      </a:accent4>
      <a:accent5>
        <a:srgbClr val="263238"/>
      </a:accent5>
      <a:accent6>
        <a:srgbClr val="455A64"/>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Maggie</dc:creator>
</cp:coreProperties>
</file>